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7" r:id="rId2"/>
    <p:sldMasterId id="2147483648" r:id="rId3"/>
  </p:sldMasterIdLst>
  <p:notesMasterIdLst>
    <p:notesMasterId r:id="rId27"/>
  </p:notesMasterIdLst>
  <p:sldIdLst>
    <p:sldId id="334" r:id="rId4"/>
    <p:sldId id="337" r:id="rId5"/>
    <p:sldId id="356" r:id="rId6"/>
    <p:sldId id="357" r:id="rId7"/>
    <p:sldId id="360" r:id="rId8"/>
    <p:sldId id="358" r:id="rId9"/>
    <p:sldId id="361" r:id="rId10"/>
    <p:sldId id="359" r:id="rId11"/>
    <p:sldId id="362" r:id="rId12"/>
    <p:sldId id="363" r:id="rId13"/>
    <p:sldId id="364" r:id="rId14"/>
    <p:sldId id="351" r:id="rId15"/>
    <p:sldId id="365" r:id="rId16"/>
    <p:sldId id="366" r:id="rId17"/>
    <p:sldId id="367" r:id="rId18"/>
    <p:sldId id="368" r:id="rId19"/>
    <p:sldId id="369" r:id="rId20"/>
    <p:sldId id="370" r:id="rId21"/>
    <p:sldId id="371" r:id="rId22"/>
    <p:sldId id="372" r:id="rId23"/>
    <p:sldId id="373" r:id="rId24"/>
    <p:sldId id="374" r:id="rId25"/>
    <p:sldId id="375"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1122F"/>
    <a:srgbClr val="E5E5E7"/>
    <a:srgbClr val="5D5B5D"/>
    <a:srgbClr val="504E50"/>
    <a:srgbClr val="717072"/>
    <a:srgbClr val="5C5B5D"/>
    <a:srgbClr val="FC60F1"/>
    <a:srgbClr val="DDDDDD"/>
    <a:srgbClr val="E4E5E7"/>
    <a:srgbClr val="A9182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6025" autoAdjust="0"/>
    <p:restoredTop sz="78824" autoAdjust="0"/>
  </p:normalViewPr>
  <p:slideViewPr>
    <p:cSldViewPr snapToGrid="0">
      <p:cViewPr varScale="1">
        <p:scale>
          <a:sx n="88" d="100"/>
          <a:sy n="88" d="100"/>
        </p:scale>
        <p:origin x="114"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631DB5-8C49-4F65-8167-69671CA9FB1F}" type="datetimeFigureOut">
              <a:rPr lang="en-US" smtClean="0"/>
              <a:t>1/17/2023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B6C4CB-D6FD-4BCD-81C4-E00238DAECE7}" type="slidenum">
              <a:rPr lang="en-US" smtClean="0"/>
              <a:t>‹#›</a:t>
            </a:fld>
            <a:endParaRPr lang="en-US"/>
          </a:p>
        </p:txBody>
      </p:sp>
    </p:spTree>
    <p:extLst>
      <p:ext uri="{BB962C8B-B14F-4D97-AF65-F5344CB8AC3E}">
        <p14:creationId xmlns:p14="http://schemas.microsoft.com/office/powerpoint/2010/main" val="4917622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the audience by raise of hand: </a:t>
            </a:r>
          </a:p>
          <a:p>
            <a:pPr marL="171450" indent="-171450">
              <a:buFont typeface="Arial" panose="020B0604020202020204" pitchFamily="34" charset="0"/>
              <a:buChar char="•"/>
            </a:pPr>
            <a:r>
              <a:rPr lang="en-US" dirty="0"/>
              <a:t>who has worked on a research study funded by a pharmaceutical company? (aka Industry funded)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who has worked on a research study funded by the NIH or DOD or NSF? (aka Federally funded)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who has worked on a research study funded by the PI or the Institution? (aka IIT)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B2B6C4CB-D6FD-4BCD-81C4-E00238DAECE7}" type="slidenum">
              <a:rPr lang="en-US" smtClean="0"/>
              <a:t>4</a:t>
            </a:fld>
            <a:endParaRPr lang="en-US"/>
          </a:p>
        </p:txBody>
      </p:sp>
    </p:spTree>
    <p:extLst>
      <p:ext uri="{BB962C8B-B14F-4D97-AF65-F5344CB8AC3E}">
        <p14:creationId xmlns:p14="http://schemas.microsoft.com/office/powerpoint/2010/main" val="3988538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B2B6C4CB-D6FD-4BCD-81C4-E00238DAECE7}" type="slidenum">
              <a:rPr lang="en-US" smtClean="0"/>
              <a:t>5</a:t>
            </a:fld>
            <a:endParaRPr lang="en-US"/>
          </a:p>
        </p:txBody>
      </p:sp>
    </p:spTree>
    <p:extLst>
      <p:ext uri="{BB962C8B-B14F-4D97-AF65-F5344CB8AC3E}">
        <p14:creationId xmlns:p14="http://schemas.microsoft.com/office/powerpoint/2010/main" val="37535967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B6C4CB-D6FD-4BCD-81C4-E00238DAECE7}" type="slidenum">
              <a:rPr lang="en-US" smtClean="0"/>
              <a:t>18</a:t>
            </a:fld>
            <a:endParaRPr lang="en-US"/>
          </a:p>
        </p:txBody>
      </p:sp>
    </p:spTree>
    <p:extLst>
      <p:ext uri="{BB962C8B-B14F-4D97-AF65-F5344CB8AC3E}">
        <p14:creationId xmlns:p14="http://schemas.microsoft.com/office/powerpoint/2010/main" val="47864194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jpeg"/><Relationship Id="rId7" Type="http://schemas.openxmlformats.org/officeDocument/2006/relationships/image" Target="../media/image21.svg"/><Relationship Id="rId2" Type="http://schemas.openxmlformats.org/officeDocument/2006/relationships/image" Target="../media/image16.jpeg"/><Relationship Id="rId1" Type="http://schemas.openxmlformats.org/officeDocument/2006/relationships/slideMaster" Target="../slideMasters/slideMaster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png"/><Relationship Id="rId7"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png"/><Relationship Id="rId7" Type="http://schemas.openxmlformats.org/officeDocument/2006/relationships/image" Target="../media/image12.png"/><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090981D-75E2-479A-ACA4-941867BB2D9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438882"/>
            <a:ext cx="12192000" cy="3657600"/>
          </a:xfrm>
          <a:prstGeom prst="rect">
            <a:avLst/>
          </a:prstGeom>
        </p:spPr>
      </p:pic>
      <p:pic>
        <p:nvPicPr>
          <p:cNvPr id="8" name="Picture 7">
            <a:extLst>
              <a:ext uri="{FF2B5EF4-FFF2-40B4-BE49-F238E27FC236}">
                <a16:creationId xmlns:a16="http://schemas.microsoft.com/office/drawing/2014/main" id="{57ABF07E-8CBC-425D-84BA-F13566B8584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81152" y="5782854"/>
            <a:ext cx="834880" cy="878568"/>
          </a:xfrm>
          <a:prstGeom prst="rect">
            <a:avLst/>
          </a:prstGeom>
        </p:spPr>
      </p:pic>
      <p:sp>
        <p:nvSpPr>
          <p:cNvPr id="9" name="Subtitle 2">
            <a:extLst>
              <a:ext uri="{FF2B5EF4-FFF2-40B4-BE49-F238E27FC236}">
                <a16:creationId xmlns:a16="http://schemas.microsoft.com/office/drawing/2014/main" id="{2218361F-441D-4CF8-982A-A75817BDF765}"/>
              </a:ext>
            </a:extLst>
          </p:cNvPr>
          <p:cNvSpPr>
            <a:spLocks noGrp="1"/>
          </p:cNvSpPr>
          <p:nvPr>
            <p:ph type="subTitle" idx="1" hasCustomPrompt="1"/>
          </p:nvPr>
        </p:nvSpPr>
        <p:spPr>
          <a:xfrm>
            <a:off x="281152" y="3838410"/>
            <a:ext cx="5645794" cy="353459"/>
          </a:xfrm>
          <a:prstGeom prst="rect">
            <a:avLst/>
          </a:prstGeom>
        </p:spPr>
        <p:txBody>
          <a:bodyPr>
            <a:normAutofit/>
          </a:bodyPr>
          <a:lstStyle>
            <a:lvl1pPr marL="0" indent="0" algn="ctr">
              <a:buNone/>
              <a:defRPr sz="1333" cap="all" baseline="0">
                <a:solidFill>
                  <a:schemeClr val="bg1"/>
                </a:solidFill>
                <a:latin typeface="Century Gothic Bold Italic" charset="0"/>
              </a:defRPr>
            </a:lvl1pPr>
            <a:lvl2pPr marL="609576" indent="0" algn="ctr">
              <a:buNone/>
              <a:defRPr>
                <a:solidFill>
                  <a:schemeClr val="tx1">
                    <a:tint val="75000"/>
                  </a:schemeClr>
                </a:solidFill>
              </a:defRPr>
            </a:lvl2pPr>
            <a:lvl3pPr marL="1219151" indent="0" algn="ctr">
              <a:buNone/>
              <a:defRPr>
                <a:solidFill>
                  <a:schemeClr val="tx1">
                    <a:tint val="75000"/>
                  </a:schemeClr>
                </a:solidFill>
              </a:defRPr>
            </a:lvl3pPr>
            <a:lvl4pPr marL="1828727" indent="0" algn="ctr">
              <a:buNone/>
              <a:defRPr>
                <a:solidFill>
                  <a:schemeClr val="tx1">
                    <a:tint val="75000"/>
                  </a:schemeClr>
                </a:solidFill>
              </a:defRPr>
            </a:lvl4pPr>
            <a:lvl5pPr marL="2438302" indent="0" algn="ctr">
              <a:buNone/>
              <a:defRPr>
                <a:solidFill>
                  <a:schemeClr val="tx1">
                    <a:tint val="75000"/>
                  </a:schemeClr>
                </a:solidFill>
              </a:defRPr>
            </a:lvl5pPr>
            <a:lvl6pPr marL="3047878" indent="0" algn="ctr">
              <a:buNone/>
              <a:defRPr>
                <a:solidFill>
                  <a:schemeClr val="tx1">
                    <a:tint val="75000"/>
                  </a:schemeClr>
                </a:solidFill>
              </a:defRPr>
            </a:lvl6pPr>
            <a:lvl7pPr marL="3657454" indent="0" algn="ctr">
              <a:buNone/>
              <a:defRPr>
                <a:solidFill>
                  <a:schemeClr val="tx1">
                    <a:tint val="75000"/>
                  </a:schemeClr>
                </a:solidFill>
              </a:defRPr>
            </a:lvl7pPr>
            <a:lvl8pPr marL="4267029" indent="0" algn="ctr">
              <a:buNone/>
              <a:defRPr>
                <a:solidFill>
                  <a:schemeClr val="tx1">
                    <a:tint val="75000"/>
                  </a:schemeClr>
                </a:solidFill>
              </a:defRPr>
            </a:lvl8pPr>
            <a:lvl9pPr marL="4876605" indent="0" algn="ctr">
              <a:buNone/>
              <a:defRPr>
                <a:solidFill>
                  <a:schemeClr val="tx1">
                    <a:tint val="75000"/>
                  </a:schemeClr>
                </a:solidFill>
              </a:defRPr>
            </a:lvl9pPr>
          </a:lstStyle>
          <a:p>
            <a:r>
              <a:rPr lang="en-US" dirty="0"/>
              <a:t>Click to edit PRESENTER NAME</a:t>
            </a:r>
          </a:p>
        </p:txBody>
      </p:sp>
      <p:sp>
        <p:nvSpPr>
          <p:cNvPr id="13" name="Title 1">
            <a:extLst>
              <a:ext uri="{FF2B5EF4-FFF2-40B4-BE49-F238E27FC236}">
                <a16:creationId xmlns:a16="http://schemas.microsoft.com/office/drawing/2014/main" id="{BFCE71EE-C9F2-4013-A238-670B7A89811D}"/>
              </a:ext>
            </a:extLst>
          </p:cNvPr>
          <p:cNvSpPr>
            <a:spLocks noGrp="1"/>
          </p:cNvSpPr>
          <p:nvPr>
            <p:ph type="title"/>
          </p:nvPr>
        </p:nvSpPr>
        <p:spPr>
          <a:xfrm>
            <a:off x="0" y="1865157"/>
            <a:ext cx="6422571" cy="1681389"/>
          </a:xfrm>
          <a:prstGeom prst="rect">
            <a:avLst/>
          </a:prstGeom>
        </p:spPr>
        <p:txBody>
          <a:bodyPr/>
          <a:lstStyle>
            <a:lvl1pPr marL="0" algn="ctr" defTabSz="609576" rtl="0" eaLnBrk="1" latinLnBrk="0" hangingPunct="1">
              <a:spcBef>
                <a:spcPct val="0"/>
              </a:spcBef>
              <a:buNone/>
              <a:defRPr lang="en-US" sz="4666" b="0" i="0" kern="1200" cap="all" baseline="0" dirty="0">
                <a:solidFill>
                  <a:schemeClr val="bg1"/>
                </a:solidFill>
                <a:latin typeface="Century Gothic Bold" charset="0"/>
                <a:ea typeface="+mj-ea"/>
                <a:cs typeface="Avenir Roman"/>
              </a:defRPr>
            </a:lvl1pPr>
          </a:lstStyle>
          <a:p>
            <a:r>
              <a:rPr lang="en-US" dirty="0"/>
              <a:t>Click to edit Master title style</a:t>
            </a:r>
          </a:p>
        </p:txBody>
      </p:sp>
      <p:pic>
        <p:nvPicPr>
          <p:cNvPr id="10" name="Picture 9">
            <a:extLst>
              <a:ext uri="{FF2B5EF4-FFF2-40B4-BE49-F238E27FC236}">
                <a16:creationId xmlns:a16="http://schemas.microsoft.com/office/drawing/2014/main" id="{7C043A5B-51F8-44C2-9DC5-8623C434EC3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278064" y="5765067"/>
            <a:ext cx="2632784" cy="891894"/>
          </a:xfrm>
          <a:prstGeom prst="rect">
            <a:avLst/>
          </a:prstGeom>
        </p:spPr>
      </p:pic>
    </p:spTree>
    <p:extLst>
      <p:ext uri="{BB962C8B-B14F-4D97-AF65-F5344CB8AC3E}">
        <p14:creationId xmlns:p14="http://schemas.microsoft.com/office/powerpoint/2010/main" val="3309538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ransition 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4BD2ED0-1653-4524-8ABE-EA5D2D5919DE}"/>
              </a:ext>
            </a:extLst>
          </p:cNvPr>
          <p:cNvSpPr/>
          <p:nvPr userDrawn="1"/>
        </p:nvSpPr>
        <p:spPr>
          <a:xfrm>
            <a:off x="0" y="0"/>
            <a:ext cx="12192000" cy="595745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6B0289C-BD81-4139-9D55-44EB58844472}"/>
              </a:ext>
            </a:extLst>
          </p:cNvPr>
          <p:cNvSpPr>
            <a:spLocks noGrp="1"/>
          </p:cNvSpPr>
          <p:nvPr>
            <p:ph type="title"/>
          </p:nvPr>
        </p:nvSpPr>
        <p:spPr>
          <a:xfrm>
            <a:off x="838200" y="2103437"/>
            <a:ext cx="10515600" cy="1325563"/>
          </a:xfrm>
          <a:prstGeom prst="rect">
            <a:avLst/>
          </a:prstGeom>
        </p:spPr>
        <p:txBody>
          <a:bodyPr/>
          <a:lstStyle>
            <a:lvl1pPr algn="ctr">
              <a:defRPr>
                <a:solidFill>
                  <a:schemeClr val="bg1"/>
                </a:solidFill>
              </a:defRPr>
            </a:lvl1pPr>
          </a:lstStyle>
          <a:p>
            <a:r>
              <a:rPr lang="en-US" dirty="0"/>
              <a:t>Click to edit Master title style</a:t>
            </a:r>
          </a:p>
        </p:txBody>
      </p:sp>
      <p:pic>
        <p:nvPicPr>
          <p:cNvPr id="4" name="Picture 3">
            <a:extLst>
              <a:ext uri="{FF2B5EF4-FFF2-40B4-BE49-F238E27FC236}">
                <a16:creationId xmlns:a16="http://schemas.microsoft.com/office/drawing/2014/main" id="{75675319-1F03-498E-B998-D53CE8AE490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2144" y="6058831"/>
            <a:ext cx="588131" cy="618906"/>
          </a:xfrm>
          <a:prstGeom prst="rect">
            <a:avLst/>
          </a:prstGeom>
        </p:spPr>
      </p:pic>
      <p:pic>
        <p:nvPicPr>
          <p:cNvPr id="5" name="Picture 4">
            <a:extLst>
              <a:ext uri="{FF2B5EF4-FFF2-40B4-BE49-F238E27FC236}">
                <a16:creationId xmlns:a16="http://schemas.microsoft.com/office/drawing/2014/main" id="{DAC3BC34-E382-4266-ABA9-7685CE8AC07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046201" y="6058831"/>
            <a:ext cx="1754216" cy="594266"/>
          </a:xfrm>
          <a:prstGeom prst="rect">
            <a:avLst/>
          </a:prstGeom>
        </p:spPr>
      </p:pic>
    </p:spTree>
    <p:extLst>
      <p:ext uri="{BB962C8B-B14F-4D97-AF65-F5344CB8AC3E}">
        <p14:creationId xmlns:p14="http://schemas.microsoft.com/office/powerpoint/2010/main" val="3045368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ransition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4BD2ED0-1653-4524-8ABE-EA5D2D5919DE}"/>
              </a:ext>
            </a:extLst>
          </p:cNvPr>
          <p:cNvSpPr/>
          <p:nvPr userDrawn="1"/>
        </p:nvSpPr>
        <p:spPr>
          <a:xfrm>
            <a:off x="0" y="0"/>
            <a:ext cx="12192000" cy="5957456"/>
          </a:xfrm>
          <a:prstGeom prst="rect">
            <a:avLst/>
          </a:prstGeom>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5675319-1F03-498E-B998-D53CE8AE490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2144" y="6058831"/>
            <a:ext cx="588131" cy="618906"/>
          </a:xfrm>
          <a:prstGeom prst="rect">
            <a:avLst/>
          </a:prstGeom>
        </p:spPr>
      </p:pic>
      <p:pic>
        <p:nvPicPr>
          <p:cNvPr id="5" name="Picture 4">
            <a:extLst>
              <a:ext uri="{FF2B5EF4-FFF2-40B4-BE49-F238E27FC236}">
                <a16:creationId xmlns:a16="http://schemas.microsoft.com/office/drawing/2014/main" id="{DAC3BC34-E382-4266-ABA9-7685CE8AC07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046201" y="6058831"/>
            <a:ext cx="1754216" cy="594266"/>
          </a:xfrm>
          <a:prstGeom prst="rect">
            <a:avLst/>
          </a:prstGeom>
        </p:spPr>
      </p:pic>
      <p:sp>
        <p:nvSpPr>
          <p:cNvPr id="8" name="Title 1">
            <a:extLst>
              <a:ext uri="{FF2B5EF4-FFF2-40B4-BE49-F238E27FC236}">
                <a16:creationId xmlns:a16="http://schemas.microsoft.com/office/drawing/2014/main" id="{BE3E7240-80D7-497E-8793-47C265F21985}"/>
              </a:ext>
            </a:extLst>
          </p:cNvPr>
          <p:cNvSpPr>
            <a:spLocks noGrp="1"/>
          </p:cNvSpPr>
          <p:nvPr>
            <p:ph type="title"/>
          </p:nvPr>
        </p:nvSpPr>
        <p:spPr>
          <a:xfrm>
            <a:off x="838200" y="2103437"/>
            <a:ext cx="10515600" cy="1325563"/>
          </a:xfrm>
          <a:prstGeom prst="rect">
            <a:avLst/>
          </a:prstGeom>
        </p:spPr>
        <p:txBody>
          <a:bodyPr/>
          <a:lstStyle>
            <a:lvl1pPr algn="ct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147450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ransition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4BD2ED0-1653-4524-8ABE-EA5D2D5919DE}"/>
              </a:ext>
            </a:extLst>
          </p:cNvPr>
          <p:cNvSpPr/>
          <p:nvPr userDrawn="1"/>
        </p:nvSpPr>
        <p:spPr>
          <a:xfrm>
            <a:off x="0" y="0"/>
            <a:ext cx="12192000" cy="5957456"/>
          </a:xfrm>
          <a:prstGeom prst="rect">
            <a:avLst/>
          </a:prstGeom>
          <a:solidFill>
            <a:srgbClr val="E5E5E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5675319-1F03-498E-B998-D53CE8AE490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2144" y="6058831"/>
            <a:ext cx="588131" cy="618906"/>
          </a:xfrm>
          <a:prstGeom prst="rect">
            <a:avLst/>
          </a:prstGeom>
        </p:spPr>
      </p:pic>
      <p:pic>
        <p:nvPicPr>
          <p:cNvPr id="5" name="Picture 4">
            <a:extLst>
              <a:ext uri="{FF2B5EF4-FFF2-40B4-BE49-F238E27FC236}">
                <a16:creationId xmlns:a16="http://schemas.microsoft.com/office/drawing/2014/main" id="{DAC3BC34-E382-4266-ABA9-7685CE8AC07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046201" y="6058831"/>
            <a:ext cx="1754216" cy="594266"/>
          </a:xfrm>
          <a:prstGeom prst="rect">
            <a:avLst/>
          </a:prstGeom>
        </p:spPr>
      </p:pic>
      <p:sp>
        <p:nvSpPr>
          <p:cNvPr id="8" name="Title 1">
            <a:extLst>
              <a:ext uri="{FF2B5EF4-FFF2-40B4-BE49-F238E27FC236}">
                <a16:creationId xmlns:a16="http://schemas.microsoft.com/office/drawing/2014/main" id="{BE3E7240-80D7-497E-8793-47C265F21985}"/>
              </a:ext>
            </a:extLst>
          </p:cNvPr>
          <p:cNvSpPr>
            <a:spLocks noGrp="1"/>
          </p:cNvSpPr>
          <p:nvPr>
            <p:ph type="title"/>
          </p:nvPr>
        </p:nvSpPr>
        <p:spPr>
          <a:xfrm>
            <a:off x="838200" y="2103437"/>
            <a:ext cx="10515600" cy="1325563"/>
          </a:xfrm>
          <a:prstGeom prst="rect">
            <a:avLst/>
          </a:prstGeom>
        </p:spPr>
        <p:txBody>
          <a:bodyPr/>
          <a:lstStyle>
            <a:lvl1pPr algn="ctr">
              <a:defRPr>
                <a:solidFill>
                  <a:schemeClr val="tx2"/>
                </a:solidFill>
              </a:defRPr>
            </a:lvl1pPr>
          </a:lstStyle>
          <a:p>
            <a:r>
              <a:rPr lang="en-US" dirty="0"/>
              <a:t>Click to edit Master title style</a:t>
            </a:r>
          </a:p>
        </p:txBody>
      </p:sp>
    </p:spTree>
    <p:extLst>
      <p:ext uri="{BB962C8B-B14F-4D97-AF65-F5344CB8AC3E}">
        <p14:creationId xmlns:p14="http://schemas.microsoft.com/office/powerpoint/2010/main" val="1539896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4BD2ED0-1653-4524-8ABE-EA5D2D5919DE}"/>
              </a:ext>
            </a:extLst>
          </p:cNvPr>
          <p:cNvSpPr/>
          <p:nvPr userDrawn="1"/>
        </p:nvSpPr>
        <p:spPr>
          <a:xfrm>
            <a:off x="0" y="0"/>
            <a:ext cx="12192000" cy="5957456"/>
          </a:xfrm>
          <a:prstGeom prst="rect">
            <a:avLst/>
          </a:prstGeom>
          <a:gradFill flip="none" rotWithShape="1">
            <a:gsLst>
              <a:gs pos="63000">
                <a:srgbClr val="5D5B5D"/>
              </a:gs>
              <a:gs pos="0">
                <a:schemeClr val="tx1">
                  <a:lumMod val="50000"/>
                </a:schemeClr>
              </a:gs>
              <a:gs pos="99000">
                <a:schemeClr val="tx1">
                  <a:lumMod val="5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5675319-1F03-498E-B998-D53CE8AE490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2144" y="6058831"/>
            <a:ext cx="588131" cy="618906"/>
          </a:xfrm>
          <a:prstGeom prst="rect">
            <a:avLst/>
          </a:prstGeom>
        </p:spPr>
      </p:pic>
      <p:pic>
        <p:nvPicPr>
          <p:cNvPr id="5" name="Picture 4">
            <a:extLst>
              <a:ext uri="{FF2B5EF4-FFF2-40B4-BE49-F238E27FC236}">
                <a16:creationId xmlns:a16="http://schemas.microsoft.com/office/drawing/2014/main" id="{DAC3BC34-E382-4266-ABA9-7685CE8AC07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046201" y="6058831"/>
            <a:ext cx="1754216" cy="594266"/>
          </a:xfrm>
          <a:prstGeom prst="rect">
            <a:avLst/>
          </a:prstGeom>
        </p:spPr>
      </p:pic>
      <p:sp>
        <p:nvSpPr>
          <p:cNvPr id="6" name="Text Placeholder 8">
            <a:extLst>
              <a:ext uri="{FF2B5EF4-FFF2-40B4-BE49-F238E27FC236}">
                <a16:creationId xmlns:a16="http://schemas.microsoft.com/office/drawing/2014/main" id="{6CBA354B-E628-4D2F-9DCA-8163BC6CCFA0}"/>
              </a:ext>
            </a:extLst>
          </p:cNvPr>
          <p:cNvSpPr>
            <a:spLocks noGrp="1"/>
          </p:cNvSpPr>
          <p:nvPr>
            <p:ph type="body" sz="quarter" idx="10" hasCustomPrompt="1"/>
          </p:nvPr>
        </p:nvSpPr>
        <p:spPr>
          <a:xfrm>
            <a:off x="746125" y="2077436"/>
            <a:ext cx="10699750" cy="1143000"/>
          </a:xfrm>
          <a:prstGeom prst="rect">
            <a:avLst/>
          </a:prstGeom>
        </p:spPr>
        <p:txBody>
          <a:bodyPr/>
          <a:lstStyle>
            <a:lvl1pPr marL="0" indent="0">
              <a:buNone/>
              <a:defRPr>
                <a:solidFill>
                  <a:schemeClr val="bg1"/>
                </a:solidFill>
              </a:defRPr>
            </a:lvl1pPr>
          </a:lstStyle>
          <a:p>
            <a:pPr lvl="0"/>
            <a:r>
              <a:rPr lang="en-US" dirty="0"/>
              <a:t>"Click to edit Master text styles”</a:t>
            </a:r>
          </a:p>
        </p:txBody>
      </p:sp>
      <p:sp>
        <p:nvSpPr>
          <p:cNvPr id="7" name="Text Placeholder 10">
            <a:extLst>
              <a:ext uri="{FF2B5EF4-FFF2-40B4-BE49-F238E27FC236}">
                <a16:creationId xmlns:a16="http://schemas.microsoft.com/office/drawing/2014/main" id="{F76712F4-18BC-47E5-A63D-040CCDB16811}"/>
              </a:ext>
            </a:extLst>
          </p:cNvPr>
          <p:cNvSpPr>
            <a:spLocks noGrp="1"/>
          </p:cNvSpPr>
          <p:nvPr>
            <p:ph type="body" sz="quarter" idx="11" hasCustomPrompt="1"/>
          </p:nvPr>
        </p:nvSpPr>
        <p:spPr>
          <a:xfrm>
            <a:off x="6095698" y="3445333"/>
            <a:ext cx="5349875" cy="305593"/>
          </a:xfrm>
          <a:prstGeom prst="rect">
            <a:avLst/>
          </a:prstGeom>
        </p:spPr>
        <p:txBody>
          <a:bodyPr>
            <a:normAutofit/>
          </a:bodyPr>
          <a:lstStyle>
            <a:lvl1pPr marL="0" indent="0" algn="r">
              <a:buNone/>
              <a:defRPr sz="1500" b="0" i="1">
                <a:solidFill>
                  <a:schemeClr val="bg1"/>
                </a:solidFill>
                <a:latin typeface="Century Gothic" charset="0"/>
                <a:ea typeface="Century Gothic" charset="0"/>
                <a:cs typeface="Century Gothic" charset="0"/>
              </a:defRPr>
            </a:lvl1pPr>
          </a:lstStyle>
          <a:p>
            <a:pPr lvl="0"/>
            <a:r>
              <a:rPr lang="en-US" dirty="0"/>
              <a:t>CLICK TO EDIT MASTER TEXT STYLES</a:t>
            </a:r>
          </a:p>
        </p:txBody>
      </p:sp>
    </p:spTree>
    <p:extLst>
      <p:ext uri="{BB962C8B-B14F-4D97-AF65-F5344CB8AC3E}">
        <p14:creationId xmlns:p14="http://schemas.microsoft.com/office/powerpoint/2010/main" val="4284695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Horiz_Title and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4" y="0"/>
            <a:ext cx="12188952" cy="6857999"/>
          </a:xfrm>
          <a:prstGeom prst="rect">
            <a:avLst/>
          </a:prstGeom>
        </p:spPr>
      </p:pic>
      <p:sp>
        <p:nvSpPr>
          <p:cNvPr id="2" name="Title 1"/>
          <p:cNvSpPr>
            <a:spLocks noGrp="1"/>
          </p:cNvSpPr>
          <p:nvPr>
            <p:ph type="title"/>
          </p:nvPr>
        </p:nvSpPr>
        <p:spPr>
          <a:xfrm>
            <a:off x="838200" y="483326"/>
            <a:ext cx="10515600" cy="1207362"/>
          </a:xfrm>
        </p:spPr>
        <p:txBody>
          <a:bodyPr anchor="b">
            <a:normAutofit/>
          </a:bodyPr>
          <a:lstStyle>
            <a:lvl1pPr>
              <a:defRPr sz="3200" b="1"/>
            </a:lvl1pPr>
          </a:lstStyle>
          <a:p>
            <a:r>
              <a:rPr lang="en-US" dirty="0"/>
              <a:t>Click to edit Master title style</a:t>
            </a:r>
          </a:p>
        </p:txBody>
      </p:sp>
      <p:sp>
        <p:nvSpPr>
          <p:cNvPr id="3" name="Content Placeholder 2"/>
          <p:cNvSpPr>
            <a:spLocks noGrp="1"/>
          </p:cNvSpPr>
          <p:nvPr>
            <p:ph idx="1"/>
          </p:nvPr>
        </p:nvSpPr>
        <p:spPr>
          <a:xfrm>
            <a:off x="838200" y="1825625"/>
            <a:ext cx="10515600" cy="4157164"/>
          </a:xfrm>
        </p:spPr>
        <p:txBody>
          <a:bodyPr/>
          <a:lstStyle>
            <a:lvl1pPr>
              <a:buClr>
                <a:srgbClr val="44546A"/>
              </a:buClr>
              <a:defRPr sz="2600"/>
            </a:lvl1pPr>
            <a:lvl2pPr>
              <a:buClr>
                <a:srgbClr val="44546A"/>
              </a:buClr>
              <a:defRPr sz="2000"/>
            </a:lvl2pPr>
            <a:lvl3pPr>
              <a:buClr>
                <a:srgbClr val="44546A"/>
              </a:buClr>
              <a:defRPr sz="1600"/>
            </a:lvl3pPr>
            <a:lvl4pPr>
              <a:buClr>
                <a:srgbClr val="44546A"/>
              </a:buClr>
              <a:defRPr sz="1400"/>
            </a:lvl4pPr>
            <a:lvl5pPr>
              <a:buClr>
                <a:srgbClr val="44546A"/>
              </a:buCl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extLst>
    <p:ext uri="{DCECCB84-F9BA-43D5-87BE-67443E8EF086}">
      <p15:sldGuideLst xmlns:p15="http://schemas.microsoft.com/office/powerpoint/2012/main">
        <p15:guide id="1" orient="horz" pos="1152" userDrawn="1">
          <p15:clr>
            <a:srgbClr val="FBAE40"/>
          </p15:clr>
        </p15:guide>
        <p15:guide id="2" pos="408"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Ver_Title and Conten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4" y="0"/>
            <a:ext cx="12188952" cy="6858000"/>
          </a:xfrm>
          <a:prstGeom prst="rect">
            <a:avLst/>
          </a:prstGeom>
        </p:spPr>
      </p:pic>
      <p:sp>
        <p:nvSpPr>
          <p:cNvPr id="5" name="Title 1"/>
          <p:cNvSpPr>
            <a:spLocks noGrp="1"/>
          </p:cNvSpPr>
          <p:nvPr>
            <p:ph type="title"/>
          </p:nvPr>
        </p:nvSpPr>
        <p:spPr>
          <a:xfrm>
            <a:off x="1476103" y="195221"/>
            <a:ext cx="10224832" cy="1131889"/>
          </a:xfrm>
        </p:spPr>
        <p:txBody>
          <a:bodyPr anchor="b" anchorCtr="0">
            <a:normAutofit/>
          </a:bodyPr>
          <a:lstStyle>
            <a:lvl1pPr>
              <a:defRPr sz="3200" b="1" baseline="0">
                <a:latin typeface="Arial Bold" charset="0"/>
              </a:defRPr>
            </a:lvl1pPr>
          </a:lstStyle>
          <a:p>
            <a:r>
              <a:rPr lang="en-US" dirty="0"/>
              <a:t>Click to edit Master title style</a:t>
            </a:r>
          </a:p>
        </p:txBody>
      </p:sp>
      <p:sp>
        <p:nvSpPr>
          <p:cNvPr id="6" name="Content Placeholder 2"/>
          <p:cNvSpPr>
            <a:spLocks noGrp="1"/>
          </p:cNvSpPr>
          <p:nvPr>
            <p:ph idx="1"/>
          </p:nvPr>
        </p:nvSpPr>
        <p:spPr>
          <a:xfrm>
            <a:off x="1476103" y="1522331"/>
            <a:ext cx="10224831" cy="5100538"/>
          </a:xfrm>
        </p:spPr>
        <p:txBody>
          <a:bodyPr>
            <a:normAutofit/>
          </a:bodyPr>
          <a:lstStyle>
            <a:lvl1pPr>
              <a:buClr>
                <a:schemeClr val="tx2"/>
              </a:buClr>
              <a:defRPr sz="2600" baseline="0">
                <a:latin typeface="Arial" charset="0"/>
              </a:defRPr>
            </a:lvl1pPr>
            <a:lvl2pPr>
              <a:buClr>
                <a:schemeClr val="tx2"/>
              </a:buClr>
              <a:defRPr sz="2000" baseline="0"/>
            </a:lvl2pPr>
            <a:lvl3pPr>
              <a:buClr>
                <a:schemeClr val="tx2"/>
              </a:buClr>
              <a:defRPr sz="1600"/>
            </a:lvl3pPr>
            <a:lvl4pPr>
              <a:buClr>
                <a:schemeClr val="tx2"/>
              </a:buClr>
              <a:defRPr sz="1400"/>
            </a:lvl4pPr>
            <a:lvl5pPr>
              <a:buClr>
                <a:schemeClr val="tx2"/>
              </a:buCl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5064292"/>
      </p:ext>
    </p:extLst>
  </p:cSld>
  <p:clrMapOvr>
    <a:masterClrMapping/>
  </p:clrMapOvr>
  <p:extLst>
    <p:ext uri="{DCECCB84-F9BA-43D5-87BE-67443E8EF086}">
      <p15:sldGuideLst xmlns:p15="http://schemas.microsoft.com/office/powerpoint/2012/main">
        <p15:guide id="1" orient="horz" pos="1152">
          <p15:clr>
            <a:srgbClr val="FBAE40"/>
          </p15:clr>
        </p15:guide>
        <p15:guide id="2" pos="408">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End_Slide_Static">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1/17/2023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D170769E-E213-45DA-A49B-0D8A3203765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209800" y="1488983"/>
            <a:ext cx="7844722" cy="2874528"/>
          </a:xfrm>
          <a:prstGeom prst="rect">
            <a:avLst/>
          </a:prstGeom>
        </p:spPr>
      </p:pic>
    </p:spTree>
    <p:extLst>
      <p:ext uri="{BB962C8B-B14F-4D97-AF65-F5344CB8AC3E}">
        <p14:creationId xmlns:p14="http://schemas.microsoft.com/office/powerpoint/2010/main" val="38515167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1_End_Slide_Static w Social Medi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1/17/2023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4" y="0"/>
            <a:ext cx="12188952" cy="6858000"/>
          </a:xfrm>
          <a:prstGeom prst="rect">
            <a:avLst/>
          </a:prstGeom>
        </p:spPr>
      </p:pic>
      <p:pic>
        <p:nvPicPr>
          <p:cNvPr id="6" name="Picture 5">
            <a:extLst>
              <a:ext uri="{FF2B5EF4-FFF2-40B4-BE49-F238E27FC236}">
                <a16:creationId xmlns:a16="http://schemas.microsoft.com/office/drawing/2014/main" id="{D170769E-E213-45DA-A49B-0D8A3203765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209800" y="1488983"/>
            <a:ext cx="7844722" cy="2874528"/>
          </a:xfrm>
          <a:prstGeom prst="rect">
            <a:avLst/>
          </a:prstGeom>
        </p:spPr>
      </p:pic>
      <p:pic>
        <p:nvPicPr>
          <p:cNvPr id="8" name="Picture 7">
            <a:extLst>
              <a:ext uri="{FF2B5EF4-FFF2-40B4-BE49-F238E27FC236}">
                <a16:creationId xmlns:a16="http://schemas.microsoft.com/office/drawing/2014/main" id="{66B2C6EC-4E15-4EB5-908B-559B3581826F}"/>
              </a:ext>
            </a:extLst>
          </p:cNvPr>
          <p:cNvPicPr/>
          <p:nvPr userDrawn="1"/>
        </p:nvPicPr>
        <p:blipFill rotWithShape="1">
          <a:blip r:embed="rId4">
            <a:extLst>
              <a:ext uri="{28A0092B-C50C-407E-A947-70E740481C1C}">
                <a14:useLocalDpi xmlns:a14="http://schemas.microsoft.com/office/drawing/2010/main" val="0"/>
              </a:ext>
            </a:extLst>
          </a:blip>
          <a:srcRect l="13513" t="-12500"/>
          <a:stretch/>
        </p:blipFill>
        <p:spPr bwMode="auto">
          <a:xfrm>
            <a:off x="4177154" y="4619945"/>
            <a:ext cx="390587" cy="369332"/>
          </a:xfrm>
          <a:prstGeom prst="rect">
            <a:avLst/>
          </a:prstGeom>
          <a:ln>
            <a:noFill/>
          </a:ln>
          <a:extLst>
            <a:ext uri="{53640926-AAD7-44D8-BBD7-CCE9431645EC}">
              <a14:shadowObscured xmlns:a14="http://schemas.microsoft.com/office/drawing/2010/main"/>
            </a:ext>
          </a:extLst>
        </p:spPr>
      </p:pic>
      <p:sp>
        <p:nvSpPr>
          <p:cNvPr id="9" name="Rectangle 8">
            <a:extLst>
              <a:ext uri="{FF2B5EF4-FFF2-40B4-BE49-F238E27FC236}">
                <a16:creationId xmlns:a16="http://schemas.microsoft.com/office/drawing/2014/main" id="{79A48F7C-029E-4E37-A1A7-E677F7C16236}"/>
              </a:ext>
            </a:extLst>
          </p:cNvPr>
          <p:cNvSpPr/>
          <p:nvPr userDrawn="1"/>
        </p:nvSpPr>
        <p:spPr>
          <a:xfrm>
            <a:off x="4483726" y="4623989"/>
            <a:ext cx="1744132" cy="369332"/>
          </a:xfrm>
          <a:prstGeom prst="rect">
            <a:avLst/>
          </a:prstGeom>
        </p:spPr>
        <p:txBody>
          <a:bodyPr wrap="none">
            <a:spAutoFit/>
          </a:bodyPr>
          <a:lstStyle/>
          <a:p>
            <a:r>
              <a:rPr lang="en-US" dirty="0">
                <a:solidFill>
                  <a:srgbClr val="1DA1F2"/>
                </a:solidFill>
                <a:latin typeface="Calibri" panose="020F0502020204030204" pitchFamily="34" charset="0"/>
                <a:ea typeface="Calibri" panose="020F0502020204030204" pitchFamily="34" charset="0"/>
                <a:cs typeface="Arial" panose="020B0604020202020204" pitchFamily="34" charset="0"/>
              </a:rPr>
              <a:t>@ncats_nih_gov</a:t>
            </a:r>
            <a:endParaRPr lang="en-US" dirty="0">
              <a:solidFill>
                <a:srgbClr val="1DA1F2"/>
              </a:solidFill>
            </a:endParaRPr>
          </a:p>
        </p:txBody>
      </p:sp>
      <p:pic>
        <p:nvPicPr>
          <p:cNvPr id="10" name="Picture 9" descr="C:\Users\asiddiqi\AppData\Local\Microsoft\Windows\INetCache\Content.MSO\E4EE3177.tmp">
            <a:extLst>
              <a:ext uri="{FF2B5EF4-FFF2-40B4-BE49-F238E27FC236}">
                <a16:creationId xmlns:a16="http://schemas.microsoft.com/office/drawing/2014/main" id="{6C25BDC6-3F78-4872-937C-6DFA9BE3DF4F}"/>
              </a:ext>
            </a:extLst>
          </p:cNvPr>
          <p:cNvPicPr/>
          <p:nvPr userDrawn="1"/>
        </p:nvPicPr>
        <p:blipFill rotWithShape="1">
          <a:blip r:embed="rId5" cstate="print">
            <a:extLst>
              <a:ext uri="{28A0092B-C50C-407E-A947-70E740481C1C}">
                <a14:useLocalDpi xmlns:a14="http://schemas.microsoft.com/office/drawing/2010/main" val="0"/>
              </a:ext>
            </a:extLst>
          </a:blip>
          <a:srcRect l="12500" t="12500" r="12054" b="12946"/>
          <a:stretch/>
        </p:blipFill>
        <p:spPr bwMode="auto">
          <a:xfrm>
            <a:off x="6446571" y="4670391"/>
            <a:ext cx="293838" cy="278924"/>
          </a:xfrm>
          <a:prstGeom prst="rect">
            <a:avLst/>
          </a:prstGeom>
          <a:noFill/>
          <a:ln>
            <a:noFill/>
          </a:ln>
          <a:extLst>
            <a:ext uri="{53640926-AAD7-44D8-BBD7-CCE9431645EC}">
              <a14:shadowObscured xmlns:a14="http://schemas.microsoft.com/office/drawing/2010/main"/>
            </a:ext>
          </a:extLst>
        </p:spPr>
      </p:pic>
      <p:sp>
        <p:nvSpPr>
          <p:cNvPr id="11" name="Rectangle 10">
            <a:extLst>
              <a:ext uri="{FF2B5EF4-FFF2-40B4-BE49-F238E27FC236}">
                <a16:creationId xmlns:a16="http://schemas.microsoft.com/office/drawing/2014/main" id="{06EBF852-A045-454B-B142-092620B1FC73}"/>
              </a:ext>
            </a:extLst>
          </p:cNvPr>
          <p:cNvSpPr/>
          <p:nvPr userDrawn="1"/>
        </p:nvSpPr>
        <p:spPr>
          <a:xfrm>
            <a:off x="6702039" y="4625187"/>
            <a:ext cx="1631216" cy="369332"/>
          </a:xfrm>
          <a:prstGeom prst="rect">
            <a:avLst/>
          </a:prstGeom>
        </p:spPr>
        <p:txBody>
          <a:bodyPr wrap="none">
            <a:spAutoFit/>
          </a:bodyPr>
          <a:lstStyle/>
          <a:p>
            <a:r>
              <a:rPr lang="en-US" dirty="0">
                <a:solidFill>
                  <a:srgbClr val="3D5A98"/>
                </a:solidFill>
                <a:latin typeface="Calibri" panose="020F0502020204030204" pitchFamily="34" charset="0"/>
                <a:ea typeface="Calibri" panose="020F0502020204030204" pitchFamily="34" charset="0"/>
                <a:cs typeface="Arial" panose="020B0604020202020204" pitchFamily="34" charset="0"/>
              </a:rPr>
              <a:t>@ncats.nih.gov</a:t>
            </a:r>
            <a:endParaRPr lang="en-US" dirty="0">
              <a:solidFill>
                <a:srgbClr val="3D5A98"/>
              </a:solidFill>
            </a:endParaRPr>
          </a:p>
        </p:txBody>
      </p:sp>
      <p:pic>
        <p:nvPicPr>
          <p:cNvPr id="12" name="Graphic 2" descr="World">
            <a:extLst>
              <a:ext uri="{FF2B5EF4-FFF2-40B4-BE49-F238E27FC236}">
                <a16:creationId xmlns:a16="http://schemas.microsoft.com/office/drawing/2014/main" id="{D4A5FFB5-F481-4AB9-BCB9-62BF043CEE47}"/>
              </a:ext>
            </a:extLst>
          </p:cNvPr>
          <p:cNvPicPr/>
          <p:nvPr userDrawn="1"/>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213038" y="4645145"/>
            <a:ext cx="338543" cy="329416"/>
          </a:xfrm>
          <a:prstGeom prst="rect">
            <a:avLst/>
          </a:prstGeom>
        </p:spPr>
      </p:pic>
      <p:sp>
        <p:nvSpPr>
          <p:cNvPr id="13" name="Rectangle 12">
            <a:extLst>
              <a:ext uri="{FF2B5EF4-FFF2-40B4-BE49-F238E27FC236}">
                <a16:creationId xmlns:a16="http://schemas.microsoft.com/office/drawing/2014/main" id="{915942C1-FEE3-449D-997B-9240C4C831F9}"/>
              </a:ext>
            </a:extLst>
          </p:cNvPr>
          <p:cNvSpPr/>
          <p:nvPr userDrawn="1"/>
        </p:nvSpPr>
        <p:spPr>
          <a:xfrm>
            <a:off x="2495560" y="4625187"/>
            <a:ext cx="1424429" cy="369332"/>
          </a:xfrm>
          <a:prstGeom prst="rect">
            <a:avLst/>
          </a:prstGeom>
        </p:spPr>
        <p:txBody>
          <a:bodyPr wrap="none">
            <a:spAutoFit/>
          </a:bodyPr>
          <a:lstStyle/>
          <a:p>
            <a:r>
              <a:rPr lang="en-US" dirty="0">
                <a:solidFill>
                  <a:srgbClr val="177EC8"/>
                </a:solidFill>
                <a:latin typeface="Calibri" panose="020F0502020204030204" pitchFamily="34" charset="0"/>
                <a:ea typeface="Calibri" panose="020F0502020204030204" pitchFamily="34" charset="0"/>
                <a:cs typeface="Arial" panose="020B0604020202020204" pitchFamily="34" charset="0"/>
              </a:rPr>
              <a:t>ncats.nih.gov</a:t>
            </a:r>
            <a:endParaRPr lang="en-US" dirty="0">
              <a:solidFill>
                <a:srgbClr val="177EC8"/>
              </a:solidFill>
            </a:endParaRPr>
          </a:p>
        </p:txBody>
      </p:sp>
      <p:pic>
        <p:nvPicPr>
          <p:cNvPr id="14" name="Picture 13">
            <a:extLst>
              <a:ext uri="{FF2B5EF4-FFF2-40B4-BE49-F238E27FC236}">
                <a16:creationId xmlns:a16="http://schemas.microsoft.com/office/drawing/2014/main" id="{F840DB24-D025-4225-B336-F61C4A01B8DD}"/>
              </a:ext>
            </a:extLst>
          </p:cNvPr>
          <p:cNvPicPr/>
          <p:nvPr userDrawn="1"/>
        </p:nvPicPr>
        <p:blipFill rotWithShape="1">
          <a:blip r:embed="rId8">
            <a:extLst>
              <a:ext uri="{28A0092B-C50C-407E-A947-70E740481C1C}">
                <a14:useLocalDpi xmlns:a14="http://schemas.microsoft.com/office/drawing/2010/main" val="0"/>
              </a:ext>
            </a:extLst>
          </a:blip>
          <a:srcRect l="7694" t="15002" r="7690" b="4998"/>
          <a:stretch/>
        </p:blipFill>
        <p:spPr bwMode="auto">
          <a:xfrm>
            <a:off x="8551264" y="4670391"/>
            <a:ext cx="293838" cy="278924"/>
          </a:xfrm>
          <a:prstGeom prst="rect">
            <a:avLst/>
          </a:prstGeom>
          <a:ln>
            <a:noFill/>
          </a:ln>
          <a:extLst>
            <a:ext uri="{53640926-AAD7-44D8-BBD7-CCE9431645EC}">
              <a14:shadowObscured xmlns:a14="http://schemas.microsoft.com/office/drawing/2010/main"/>
            </a:ext>
          </a:extLst>
        </p:spPr>
      </p:pic>
      <p:sp>
        <p:nvSpPr>
          <p:cNvPr id="15" name="Rectangle 14">
            <a:extLst>
              <a:ext uri="{FF2B5EF4-FFF2-40B4-BE49-F238E27FC236}">
                <a16:creationId xmlns:a16="http://schemas.microsoft.com/office/drawing/2014/main" id="{6443DE2E-D422-4B30-A78D-7F20E0CFDB9D}"/>
              </a:ext>
            </a:extLst>
          </p:cNvPr>
          <p:cNvSpPr/>
          <p:nvPr userDrawn="1"/>
        </p:nvSpPr>
        <p:spPr>
          <a:xfrm>
            <a:off x="8828918" y="4625187"/>
            <a:ext cx="1210652" cy="369332"/>
          </a:xfrm>
          <a:prstGeom prst="rect">
            <a:avLst/>
          </a:prstGeom>
        </p:spPr>
        <p:txBody>
          <a:bodyPr wrap="none">
            <a:spAutoFit/>
          </a:bodyPr>
          <a:lstStyle/>
          <a:p>
            <a:r>
              <a:rPr lang="en-US" dirty="0">
                <a:solidFill>
                  <a:srgbClr val="0077B5"/>
                </a:solidFill>
                <a:latin typeface="Calibri" panose="020F0502020204030204" pitchFamily="34" charset="0"/>
                <a:ea typeface="Calibri" panose="020F0502020204030204" pitchFamily="34" charset="0"/>
                <a:cs typeface="Arial" panose="020B0604020202020204" pitchFamily="34" charset="0"/>
              </a:rPr>
              <a:t>NIH-NCATS</a:t>
            </a:r>
            <a:endParaRPr lang="en-US" dirty="0">
              <a:solidFill>
                <a:srgbClr val="0077B5"/>
              </a:solidFill>
            </a:endParaRPr>
          </a:p>
        </p:txBody>
      </p:sp>
    </p:spTree>
    <p:extLst>
      <p:ext uri="{BB962C8B-B14F-4D97-AF65-F5344CB8AC3E}">
        <p14:creationId xmlns:p14="http://schemas.microsoft.com/office/powerpoint/2010/main" val="15000621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Ver_Blank">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4" y="0"/>
            <a:ext cx="12188952" cy="6858000"/>
          </a:xfrm>
          <a:prstGeom prst="rect">
            <a:avLst/>
          </a:prstGeom>
        </p:spPr>
      </p:pic>
    </p:spTree>
    <p:extLst>
      <p:ext uri="{BB962C8B-B14F-4D97-AF65-F5344CB8AC3E}">
        <p14:creationId xmlns:p14="http://schemas.microsoft.com/office/powerpoint/2010/main" val="2183681604"/>
      </p:ext>
    </p:extLst>
  </p:cSld>
  <p:clrMapOvr>
    <a:masterClrMapping/>
  </p:clrMapOvr>
  <p:extLst>
    <p:ext uri="{DCECCB84-F9BA-43D5-87BE-67443E8EF086}">
      <p15:sldGuideLst xmlns:p15="http://schemas.microsoft.com/office/powerpoint/2012/main">
        <p15:guide id="1" orient="horz" pos="1152">
          <p15:clr>
            <a:srgbClr val="FBAE40"/>
          </p15:clr>
        </p15:guide>
        <p15:guide id="2" pos="408">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l="75857" t="89524"/>
          <a:stretch/>
        </p:blipFill>
        <p:spPr>
          <a:xfrm>
            <a:off x="9248502" y="6139542"/>
            <a:ext cx="2943497" cy="718457"/>
          </a:xfrm>
          <a:prstGeom prst="rect">
            <a:avLst/>
          </a:prstGeom>
        </p:spPr>
      </p:pic>
    </p:spTree>
    <p:extLst>
      <p:ext uri="{BB962C8B-B14F-4D97-AF65-F5344CB8AC3E}">
        <p14:creationId xmlns:p14="http://schemas.microsoft.com/office/powerpoint/2010/main" val="10069757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22FF314-E77B-41C2-B4F4-191AB6C8627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449504"/>
            <a:ext cx="12215558" cy="3664667"/>
          </a:xfrm>
          <a:prstGeom prst="rect">
            <a:avLst/>
          </a:prstGeom>
        </p:spPr>
      </p:pic>
      <p:pic>
        <p:nvPicPr>
          <p:cNvPr id="8" name="Picture 7">
            <a:extLst>
              <a:ext uri="{FF2B5EF4-FFF2-40B4-BE49-F238E27FC236}">
                <a16:creationId xmlns:a16="http://schemas.microsoft.com/office/drawing/2014/main" id="{57ABF07E-8CBC-425D-84BA-F13566B8584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81152" y="5782854"/>
            <a:ext cx="834880" cy="878568"/>
          </a:xfrm>
          <a:prstGeom prst="rect">
            <a:avLst/>
          </a:prstGeom>
        </p:spPr>
      </p:pic>
      <p:sp>
        <p:nvSpPr>
          <p:cNvPr id="9" name="Subtitle 2">
            <a:extLst>
              <a:ext uri="{FF2B5EF4-FFF2-40B4-BE49-F238E27FC236}">
                <a16:creationId xmlns:a16="http://schemas.microsoft.com/office/drawing/2014/main" id="{2218361F-441D-4CF8-982A-A75817BDF765}"/>
              </a:ext>
            </a:extLst>
          </p:cNvPr>
          <p:cNvSpPr>
            <a:spLocks noGrp="1"/>
          </p:cNvSpPr>
          <p:nvPr>
            <p:ph type="subTitle" idx="1" hasCustomPrompt="1"/>
          </p:nvPr>
        </p:nvSpPr>
        <p:spPr>
          <a:xfrm>
            <a:off x="281152" y="3838410"/>
            <a:ext cx="5645794" cy="353459"/>
          </a:xfrm>
          <a:prstGeom prst="rect">
            <a:avLst/>
          </a:prstGeom>
        </p:spPr>
        <p:txBody>
          <a:bodyPr>
            <a:normAutofit/>
          </a:bodyPr>
          <a:lstStyle>
            <a:lvl1pPr marL="0" indent="0" algn="ctr">
              <a:buNone/>
              <a:defRPr sz="1333" cap="all" baseline="0">
                <a:solidFill>
                  <a:srgbClr val="B01C32"/>
                </a:solidFill>
                <a:latin typeface="Century Gothic Bold Italic" charset="0"/>
              </a:defRPr>
            </a:lvl1pPr>
            <a:lvl2pPr marL="609576" indent="0" algn="ctr">
              <a:buNone/>
              <a:defRPr>
                <a:solidFill>
                  <a:schemeClr val="tx1">
                    <a:tint val="75000"/>
                  </a:schemeClr>
                </a:solidFill>
              </a:defRPr>
            </a:lvl2pPr>
            <a:lvl3pPr marL="1219151" indent="0" algn="ctr">
              <a:buNone/>
              <a:defRPr>
                <a:solidFill>
                  <a:schemeClr val="tx1">
                    <a:tint val="75000"/>
                  </a:schemeClr>
                </a:solidFill>
              </a:defRPr>
            </a:lvl3pPr>
            <a:lvl4pPr marL="1828727" indent="0" algn="ctr">
              <a:buNone/>
              <a:defRPr>
                <a:solidFill>
                  <a:schemeClr val="tx1">
                    <a:tint val="75000"/>
                  </a:schemeClr>
                </a:solidFill>
              </a:defRPr>
            </a:lvl4pPr>
            <a:lvl5pPr marL="2438302" indent="0" algn="ctr">
              <a:buNone/>
              <a:defRPr>
                <a:solidFill>
                  <a:schemeClr val="tx1">
                    <a:tint val="75000"/>
                  </a:schemeClr>
                </a:solidFill>
              </a:defRPr>
            </a:lvl5pPr>
            <a:lvl6pPr marL="3047878" indent="0" algn="ctr">
              <a:buNone/>
              <a:defRPr>
                <a:solidFill>
                  <a:schemeClr val="tx1">
                    <a:tint val="75000"/>
                  </a:schemeClr>
                </a:solidFill>
              </a:defRPr>
            </a:lvl6pPr>
            <a:lvl7pPr marL="3657454" indent="0" algn="ctr">
              <a:buNone/>
              <a:defRPr>
                <a:solidFill>
                  <a:schemeClr val="tx1">
                    <a:tint val="75000"/>
                  </a:schemeClr>
                </a:solidFill>
              </a:defRPr>
            </a:lvl7pPr>
            <a:lvl8pPr marL="4267029" indent="0" algn="ctr">
              <a:buNone/>
              <a:defRPr>
                <a:solidFill>
                  <a:schemeClr val="tx1">
                    <a:tint val="75000"/>
                  </a:schemeClr>
                </a:solidFill>
              </a:defRPr>
            </a:lvl8pPr>
            <a:lvl9pPr marL="4876605" indent="0" algn="ctr">
              <a:buNone/>
              <a:defRPr>
                <a:solidFill>
                  <a:schemeClr val="tx1">
                    <a:tint val="75000"/>
                  </a:schemeClr>
                </a:solidFill>
              </a:defRPr>
            </a:lvl9pPr>
          </a:lstStyle>
          <a:p>
            <a:r>
              <a:rPr lang="en-US" dirty="0"/>
              <a:t>Click to edit PRESENTER NAME</a:t>
            </a:r>
          </a:p>
        </p:txBody>
      </p:sp>
      <p:sp>
        <p:nvSpPr>
          <p:cNvPr id="13" name="Title 1">
            <a:extLst>
              <a:ext uri="{FF2B5EF4-FFF2-40B4-BE49-F238E27FC236}">
                <a16:creationId xmlns:a16="http://schemas.microsoft.com/office/drawing/2014/main" id="{BFCE71EE-C9F2-4013-A238-670B7A89811D}"/>
              </a:ext>
            </a:extLst>
          </p:cNvPr>
          <p:cNvSpPr>
            <a:spLocks noGrp="1"/>
          </p:cNvSpPr>
          <p:nvPr>
            <p:ph type="title"/>
          </p:nvPr>
        </p:nvSpPr>
        <p:spPr>
          <a:xfrm>
            <a:off x="0" y="1865157"/>
            <a:ext cx="6422571" cy="1681389"/>
          </a:xfrm>
          <a:prstGeom prst="rect">
            <a:avLst/>
          </a:prstGeom>
        </p:spPr>
        <p:txBody>
          <a:bodyPr/>
          <a:lstStyle>
            <a:lvl1pPr marL="0" algn="ctr" defTabSz="609576" rtl="0" eaLnBrk="1" latinLnBrk="0" hangingPunct="1">
              <a:spcBef>
                <a:spcPct val="0"/>
              </a:spcBef>
              <a:buNone/>
              <a:defRPr lang="en-US" sz="4666" b="0" i="0" kern="1200" cap="all" baseline="0" dirty="0">
                <a:solidFill>
                  <a:schemeClr val="tx1">
                    <a:lumMod val="65000"/>
                    <a:lumOff val="35000"/>
                  </a:schemeClr>
                </a:solidFill>
                <a:latin typeface="Century Gothic Bold" charset="0"/>
                <a:ea typeface="+mj-ea"/>
                <a:cs typeface="Avenir Roman"/>
              </a:defRPr>
            </a:lvl1pPr>
          </a:lstStyle>
          <a:p>
            <a:r>
              <a:rPr lang="en-US" dirty="0"/>
              <a:t>Click to edit Master title style</a:t>
            </a:r>
          </a:p>
        </p:txBody>
      </p:sp>
      <p:pic>
        <p:nvPicPr>
          <p:cNvPr id="10" name="Picture 9">
            <a:extLst>
              <a:ext uri="{FF2B5EF4-FFF2-40B4-BE49-F238E27FC236}">
                <a16:creationId xmlns:a16="http://schemas.microsoft.com/office/drawing/2014/main" id="{7C043A5B-51F8-44C2-9DC5-8623C434EC3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278064" y="5765067"/>
            <a:ext cx="2632784" cy="891894"/>
          </a:xfrm>
          <a:prstGeom prst="rect">
            <a:avLst/>
          </a:prstGeom>
        </p:spPr>
      </p:pic>
    </p:spTree>
    <p:extLst>
      <p:ext uri="{BB962C8B-B14F-4D97-AF65-F5344CB8AC3E}">
        <p14:creationId xmlns:p14="http://schemas.microsoft.com/office/powerpoint/2010/main" val="3698833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2D85DE-D557-8A47-9E40-8141B582366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454201B-0071-E54B-91C8-F850B94501E9}"/>
              </a:ext>
            </a:extLst>
          </p:cNvPr>
          <p:cNvSpPr>
            <a:spLocks noGrp="1"/>
          </p:cNvSpPr>
          <p:nvPr>
            <p:ph type="subTitle" idx="1"/>
          </p:nvPr>
        </p:nvSpPr>
        <p:spPr>
          <a:xfrm>
            <a:off x="1524000" y="3602038"/>
            <a:ext cx="9144000" cy="1655762"/>
          </a:xfrm>
        </p:spPr>
        <p:txBody>
          <a:bodyPr/>
          <a:lstStyle>
            <a:lvl1pPr marL="0" indent="0" algn="ctr">
              <a:buNone/>
              <a:defRPr sz="2400"/>
            </a:lvl1pPr>
            <a:lvl2pPr marL="457159" indent="0" algn="ctr">
              <a:buNone/>
              <a:defRPr sz="2000"/>
            </a:lvl2pPr>
            <a:lvl3pPr marL="914317" indent="0" algn="ctr">
              <a:buNone/>
              <a:defRPr sz="1800"/>
            </a:lvl3pPr>
            <a:lvl4pPr marL="1371475" indent="0" algn="ctr">
              <a:buNone/>
              <a:defRPr sz="1600"/>
            </a:lvl4pPr>
            <a:lvl5pPr marL="1828633" indent="0" algn="ctr">
              <a:buNone/>
              <a:defRPr sz="1600"/>
            </a:lvl5pPr>
            <a:lvl6pPr marL="2285792" indent="0" algn="ctr">
              <a:buNone/>
              <a:defRPr sz="1600"/>
            </a:lvl6pPr>
            <a:lvl7pPr marL="2742950" indent="0" algn="ctr">
              <a:buNone/>
              <a:defRPr sz="1600"/>
            </a:lvl7pPr>
            <a:lvl8pPr marL="3200109" indent="0" algn="ctr">
              <a:buNone/>
              <a:defRPr sz="1600"/>
            </a:lvl8pPr>
            <a:lvl9pPr marL="3657267"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2F11D56-BBF9-4C4C-9946-032643E5F5F2}"/>
              </a:ext>
            </a:extLst>
          </p:cNvPr>
          <p:cNvSpPr>
            <a:spLocks noGrp="1"/>
          </p:cNvSpPr>
          <p:nvPr>
            <p:ph type="dt" sz="half" idx="10"/>
          </p:nvPr>
        </p:nvSpPr>
        <p:spPr/>
        <p:txBody>
          <a:bodyPr/>
          <a:lstStyle/>
          <a:p>
            <a:fld id="{48B95DDE-A67F-7B4A-804A-C74583DECA20}" type="datetimeFigureOut">
              <a:rPr lang="en-US" smtClean="0"/>
              <a:t>1/17/2023</a:t>
            </a:fld>
            <a:endParaRPr lang="en-US"/>
          </a:p>
        </p:txBody>
      </p:sp>
      <p:sp>
        <p:nvSpPr>
          <p:cNvPr id="5" name="Footer Placeholder 4">
            <a:extLst>
              <a:ext uri="{FF2B5EF4-FFF2-40B4-BE49-F238E27FC236}">
                <a16:creationId xmlns:a16="http://schemas.microsoft.com/office/drawing/2014/main" id="{FED62991-E6BA-7C4F-A8D8-A5DE0CCAF3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3206A5-5E5C-434F-A72B-2937CF8AF10C}"/>
              </a:ext>
            </a:extLst>
          </p:cNvPr>
          <p:cNvSpPr>
            <a:spLocks noGrp="1"/>
          </p:cNvSpPr>
          <p:nvPr>
            <p:ph type="sldNum" sz="quarter" idx="12"/>
          </p:nvPr>
        </p:nvSpPr>
        <p:spPr/>
        <p:txBody>
          <a:bodyPr/>
          <a:lstStyle/>
          <a:p>
            <a:fld id="{A44D7D26-962C-5B4F-99A4-55E68694BA43}" type="slidenum">
              <a:rPr lang="en-US" smtClean="0"/>
              <a:t>‹#›</a:t>
            </a:fld>
            <a:endParaRPr lang="en-US"/>
          </a:p>
        </p:txBody>
      </p:sp>
    </p:spTree>
    <p:extLst>
      <p:ext uri="{BB962C8B-B14F-4D97-AF65-F5344CB8AC3E}">
        <p14:creationId xmlns:p14="http://schemas.microsoft.com/office/powerpoint/2010/main" val="31240901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D03205-7113-6D47-83DD-1A598428BE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C5D663C-3F3C-4D44-8985-7C2259C1B9D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BF10A5-E095-7047-B565-AFF886F201EE}"/>
              </a:ext>
            </a:extLst>
          </p:cNvPr>
          <p:cNvSpPr>
            <a:spLocks noGrp="1"/>
          </p:cNvSpPr>
          <p:nvPr>
            <p:ph type="dt" sz="half" idx="10"/>
          </p:nvPr>
        </p:nvSpPr>
        <p:spPr/>
        <p:txBody>
          <a:bodyPr/>
          <a:lstStyle/>
          <a:p>
            <a:fld id="{48B95DDE-A67F-7B4A-804A-C74583DECA20}" type="datetimeFigureOut">
              <a:rPr lang="en-US" smtClean="0"/>
              <a:t>1/17/2023</a:t>
            </a:fld>
            <a:endParaRPr lang="en-US"/>
          </a:p>
        </p:txBody>
      </p:sp>
      <p:sp>
        <p:nvSpPr>
          <p:cNvPr id="5" name="Footer Placeholder 4">
            <a:extLst>
              <a:ext uri="{FF2B5EF4-FFF2-40B4-BE49-F238E27FC236}">
                <a16:creationId xmlns:a16="http://schemas.microsoft.com/office/drawing/2014/main" id="{9A2059A9-0C3D-4C4A-A2CE-34E2E81909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EDD7CA-8AE6-0443-A303-4DC450D672D0}"/>
              </a:ext>
            </a:extLst>
          </p:cNvPr>
          <p:cNvSpPr>
            <a:spLocks noGrp="1"/>
          </p:cNvSpPr>
          <p:nvPr>
            <p:ph type="sldNum" sz="quarter" idx="12"/>
          </p:nvPr>
        </p:nvSpPr>
        <p:spPr/>
        <p:txBody>
          <a:bodyPr/>
          <a:lstStyle/>
          <a:p>
            <a:fld id="{A44D7D26-962C-5B4F-99A4-55E68694BA43}" type="slidenum">
              <a:rPr lang="en-US" smtClean="0"/>
              <a:t>‹#›</a:t>
            </a:fld>
            <a:endParaRPr lang="en-US"/>
          </a:p>
        </p:txBody>
      </p:sp>
    </p:spTree>
    <p:extLst>
      <p:ext uri="{BB962C8B-B14F-4D97-AF65-F5344CB8AC3E}">
        <p14:creationId xmlns:p14="http://schemas.microsoft.com/office/powerpoint/2010/main" val="19094077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77A29-C926-FE4A-BAE2-31229192E3BC}"/>
              </a:ext>
            </a:extLst>
          </p:cNvPr>
          <p:cNvSpPr>
            <a:spLocks noGrp="1"/>
          </p:cNvSpPr>
          <p:nvPr>
            <p:ph type="title"/>
          </p:nvPr>
        </p:nvSpPr>
        <p:spPr>
          <a:xfrm>
            <a:off x="831852"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6F74BEC-ED96-B641-A1E7-F04DCE424287}"/>
              </a:ext>
            </a:extLst>
          </p:cNvPr>
          <p:cNvSpPr>
            <a:spLocks noGrp="1"/>
          </p:cNvSpPr>
          <p:nvPr>
            <p:ph type="body" idx="1"/>
          </p:nvPr>
        </p:nvSpPr>
        <p:spPr>
          <a:xfrm>
            <a:off x="831852" y="4589464"/>
            <a:ext cx="10515600" cy="1500187"/>
          </a:xfrm>
        </p:spPr>
        <p:txBody>
          <a:bodyPr/>
          <a:lstStyle>
            <a:lvl1pPr marL="0" indent="0">
              <a:buNone/>
              <a:defRPr sz="2400">
                <a:solidFill>
                  <a:schemeClr val="tx1">
                    <a:tint val="75000"/>
                  </a:schemeClr>
                </a:solidFill>
              </a:defRPr>
            </a:lvl1pPr>
            <a:lvl2pPr marL="457159" indent="0">
              <a:buNone/>
              <a:defRPr sz="2000">
                <a:solidFill>
                  <a:schemeClr val="tx1">
                    <a:tint val="75000"/>
                  </a:schemeClr>
                </a:solidFill>
              </a:defRPr>
            </a:lvl2pPr>
            <a:lvl3pPr marL="914317" indent="0">
              <a:buNone/>
              <a:defRPr sz="1800">
                <a:solidFill>
                  <a:schemeClr val="tx1">
                    <a:tint val="75000"/>
                  </a:schemeClr>
                </a:solidFill>
              </a:defRPr>
            </a:lvl3pPr>
            <a:lvl4pPr marL="1371475" indent="0">
              <a:buNone/>
              <a:defRPr sz="1600">
                <a:solidFill>
                  <a:schemeClr val="tx1">
                    <a:tint val="75000"/>
                  </a:schemeClr>
                </a:solidFill>
              </a:defRPr>
            </a:lvl4pPr>
            <a:lvl5pPr marL="1828633" indent="0">
              <a:buNone/>
              <a:defRPr sz="1600">
                <a:solidFill>
                  <a:schemeClr val="tx1">
                    <a:tint val="75000"/>
                  </a:schemeClr>
                </a:solidFill>
              </a:defRPr>
            </a:lvl5pPr>
            <a:lvl6pPr marL="2285792" indent="0">
              <a:buNone/>
              <a:defRPr sz="1600">
                <a:solidFill>
                  <a:schemeClr val="tx1">
                    <a:tint val="75000"/>
                  </a:schemeClr>
                </a:solidFill>
              </a:defRPr>
            </a:lvl6pPr>
            <a:lvl7pPr marL="2742950" indent="0">
              <a:buNone/>
              <a:defRPr sz="1600">
                <a:solidFill>
                  <a:schemeClr val="tx1">
                    <a:tint val="75000"/>
                  </a:schemeClr>
                </a:solidFill>
              </a:defRPr>
            </a:lvl7pPr>
            <a:lvl8pPr marL="3200109" indent="0">
              <a:buNone/>
              <a:defRPr sz="1600">
                <a:solidFill>
                  <a:schemeClr val="tx1">
                    <a:tint val="75000"/>
                  </a:schemeClr>
                </a:solidFill>
              </a:defRPr>
            </a:lvl8pPr>
            <a:lvl9pPr marL="3657267"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7CBA338-FE99-F04C-8C23-AE1C76874B6F}"/>
              </a:ext>
            </a:extLst>
          </p:cNvPr>
          <p:cNvSpPr>
            <a:spLocks noGrp="1"/>
          </p:cNvSpPr>
          <p:nvPr>
            <p:ph type="dt" sz="half" idx="10"/>
          </p:nvPr>
        </p:nvSpPr>
        <p:spPr/>
        <p:txBody>
          <a:bodyPr/>
          <a:lstStyle/>
          <a:p>
            <a:fld id="{48B95DDE-A67F-7B4A-804A-C74583DECA20}" type="datetimeFigureOut">
              <a:rPr lang="en-US" smtClean="0"/>
              <a:t>1/17/2023</a:t>
            </a:fld>
            <a:endParaRPr lang="en-US"/>
          </a:p>
        </p:txBody>
      </p:sp>
      <p:sp>
        <p:nvSpPr>
          <p:cNvPr id="5" name="Footer Placeholder 4">
            <a:extLst>
              <a:ext uri="{FF2B5EF4-FFF2-40B4-BE49-F238E27FC236}">
                <a16:creationId xmlns:a16="http://schemas.microsoft.com/office/drawing/2014/main" id="{A99A7DD7-9A0F-DC47-B730-F286367964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595A95-72FA-8046-ACA3-6DE59E02032B}"/>
              </a:ext>
            </a:extLst>
          </p:cNvPr>
          <p:cNvSpPr>
            <a:spLocks noGrp="1"/>
          </p:cNvSpPr>
          <p:nvPr>
            <p:ph type="sldNum" sz="quarter" idx="12"/>
          </p:nvPr>
        </p:nvSpPr>
        <p:spPr/>
        <p:txBody>
          <a:bodyPr/>
          <a:lstStyle/>
          <a:p>
            <a:fld id="{A44D7D26-962C-5B4F-99A4-55E68694BA43}" type="slidenum">
              <a:rPr lang="en-US" smtClean="0"/>
              <a:t>‹#›</a:t>
            </a:fld>
            <a:endParaRPr lang="en-US"/>
          </a:p>
        </p:txBody>
      </p:sp>
    </p:spTree>
    <p:extLst>
      <p:ext uri="{BB962C8B-B14F-4D97-AF65-F5344CB8AC3E}">
        <p14:creationId xmlns:p14="http://schemas.microsoft.com/office/powerpoint/2010/main" val="26445130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3C24E5-6B86-724C-AF01-5ED4D30781D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D9F2E50-2D7A-194B-86FB-CEF35E5F4274}"/>
              </a:ext>
            </a:extLst>
          </p:cNvPr>
          <p:cNvSpPr>
            <a:spLocks noGrp="1"/>
          </p:cNvSpPr>
          <p:nvPr>
            <p:ph sz="half" idx="1"/>
          </p:nvPr>
        </p:nvSpPr>
        <p:spPr>
          <a:xfrm>
            <a:off x="838201" y="1825626"/>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9DC369A-0D2B-8347-AEFD-F127F994609B}"/>
              </a:ext>
            </a:extLst>
          </p:cNvPr>
          <p:cNvSpPr>
            <a:spLocks noGrp="1"/>
          </p:cNvSpPr>
          <p:nvPr>
            <p:ph sz="half" idx="2"/>
          </p:nvPr>
        </p:nvSpPr>
        <p:spPr>
          <a:xfrm>
            <a:off x="6172201" y="1825626"/>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B865E9A-22EC-8843-AFAB-5D2FB620E555}"/>
              </a:ext>
            </a:extLst>
          </p:cNvPr>
          <p:cNvSpPr>
            <a:spLocks noGrp="1"/>
          </p:cNvSpPr>
          <p:nvPr>
            <p:ph type="dt" sz="half" idx="10"/>
          </p:nvPr>
        </p:nvSpPr>
        <p:spPr/>
        <p:txBody>
          <a:bodyPr/>
          <a:lstStyle/>
          <a:p>
            <a:fld id="{48B95DDE-A67F-7B4A-804A-C74583DECA20}" type="datetimeFigureOut">
              <a:rPr lang="en-US" smtClean="0"/>
              <a:t>1/17/2023</a:t>
            </a:fld>
            <a:endParaRPr lang="en-US"/>
          </a:p>
        </p:txBody>
      </p:sp>
      <p:sp>
        <p:nvSpPr>
          <p:cNvPr id="6" name="Footer Placeholder 5">
            <a:extLst>
              <a:ext uri="{FF2B5EF4-FFF2-40B4-BE49-F238E27FC236}">
                <a16:creationId xmlns:a16="http://schemas.microsoft.com/office/drawing/2014/main" id="{0C8C3D9E-8AAE-9C43-9DFC-287FCC4329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E72E7CC-B445-B248-84C2-64C5AEA15F92}"/>
              </a:ext>
            </a:extLst>
          </p:cNvPr>
          <p:cNvSpPr>
            <a:spLocks noGrp="1"/>
          </p:cNvSpPr>
          <p:nvPr>
            <p:ph type="sldNum" sz="quarter" idx="12"/>
          </p:nvPr>
        </p:nvSpPr>
        <p:spPr/>
        <p:txBody>
          <a:bodyPr/>
          <a:lstStyle/>
          <a:p>
            <a:fld id="{A44D7D26-962C-5B4F-99A4-55E68694BA43}" type="slidenum">
              <a:rPr lang="en-US" smtClean="0"/>
              <a:t>‹#›</a:t>
            </a:fld>
            <a:endParaRPr lang="en-US"/>
          </a:p>
        </p:txBody>
      </p:sp>
    </p:spTree>
    <p:extLst>
      <p:ext uri="{BB962C8B-B14F-4D97-AF65-F5344CB8AC3E}">
        <p14:creationId xmlns:p14="http://schemas.microsoft.com/office/powerpoint/2010/main" val="32502561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7EF8B-B87B-AB45-BF05-E700D37F5EFC}"/>
              </a:ext>
            </a:extLst>
          </p:cNvPr>
          <p:cNvSpPr>
            <a:spLocks noGrp="1"/>
          </p:cNvSpPr>
          <p:nvPr>
            <p:ph type="title"/>
          </p:nvPr>
        </p:nvSpPr>
        <p:spPr>
          <a:xfrm>
            <a:off x="839789"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CF6D5FD-F6B5-8345-A47C-FA78C9AAF290}"/>
              </a:ext>
            </a:extLst>
          </p:cNvPr>
          <p:cNvSpPr>
            <a:spLocks noGrp="1"/>
          </p:cNvSpPr>
          <p:nvPr>
            <p:ph type="body" idx="1"/>
          </p:nvPr>
        </p:nvSpPr>
        <p:spPr>
          <a:xfrm>
            <a:off x="839789" y="1681163"/>
            <a:ext cx="5157787" cy="823912"/>
          </a:xfrm>
        </p:spPr>
        <p:txBody>
          <a:bodyPr anchor="b"/>
          <a:lstStyle>
            <a:lvl1pPr marL="0" indent="0">
              <a:buNone/>
              <a:defRPr sz="2400" b="1"/>
            </a:lvl1pPr>
            <a:lvl2pPr marL="457159" indent="0">
              <a:buNone/>
              <a:defRPr sz="2000" b="1"/>
            </a:lvl2pPr>
            <a:lvl3pPr marL="914317" indent="0">
              <a:buNone/>
              <a:defRPr sz="1800" b="1"/>
            </a:lvl3pPr>
            <a:lvl4pPr marL="1371475" indent="0">
              <a:buNone/>
              <a:defRPr sz="1600" b="1"/>
            </a:lvl4pPr>
            <a:lvl5pPr marL="1828633" indent="0">
              <a:buNone/>
              <a:defRPr sz="1600" b="1"/>
            </a:lvl5pPr>
            <a:lvl6pPr marL="2285792" indent="0">
              <a:buNone/>
              <a:defRPr sz="1600" b="1"/>
            </a:lvl6pPr>
            <a:lvl7pPr marL="2742950" indent="0">
              <a:buNone/>
              <a:defRPr sz="1600" b="1"/>
            </a:lvl7pPr>
            <a:lvl8pPr marL="3200109" indent="0">
              <a:buNone/>
              <a:defRPr sz="1600" b="1"/>
            </a:lvl8pPr>
            <a:lvl9pPr marL="3657267"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08FFEF0-FD37-2D48-B174-55199CC5AFD0}"/>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38664F0-BF78-DD49-B923-31129E86C3F9}"/>
              </a:ext>
            </a:extLst>
          </p:cNvPr>
          <p:cNvSpPr>
            <a:spLocks noGrp="1"/>
          </p:cNvSpPr>
          <p:nvPr>
            <p:ph type="body" sz="quarter" idx="3"/>
          </p:nvPr>
        </p:nvSpPr>
        <p:spPr>
          <a:xfrm>
            <a:off x="6172202" y="1681163"/>
            <a:ext cx="5183188" cy="823912"/>
          </a:xfrm>
        </p:spPr>
        <p:txBody>
          <a:bodyPr anchor="b"/>
          <a:lstStyle>
            <a:lvl1pPr marL="0" indent="0">
              <a:buNone/>
              <a:defRPr sz="2400" b="1"/>
            </a:lvl1pPr>
            <a:lvl2pPr marL="457159" indent="0">
              <a:buNone/>
              <a:defRPr sz="2000" b="1"/>
            </a:lvl2pPr>
            <a:lvl3pPr marL="914317" indent="0">
              <a:buNone/>
              <a:defRPr sz="1800" b="1"/>
            </a:lvl3pPr>
            <a:lvl4pPr marL="1371475" indent="0">
              <a:buNone/>
              <a:defRPr sz="1600" b="1"/>
            </a:lvl4pPr>
            <a:lvl5pPr marL="1828633" indent="0">
              <a:buNone/>
              <a:defRPr sz="1600" b="1"/>
            </a:lvl5pPr>
            <a:lvl6pPr marL="2285792" indent="0">
              <a:buNone/>
              <a:defRPr sz="1600" b="1"/>
            </a:lvl6pPr>
            <a:lvl7pPr marL="2742950" indent="0">
              <a:buNone/>
              <a:defRPr sz="1600" b="1"/>
            </a:lvl7pPr>
            <a:lvl8pPr marL="3200109" indent="0">
              <a:buNone/>
              <a:defRPr sz="1600" b="1"/>
            </a:lvl8pPr>
            <a:lvl9pPr marL="3657267"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B10B9F1-D07A-1A4C-8F78-7CE7BB91FD2D}"/>
              </a:ext>
            </a:extLst>
          </p:cNvPr>
          <p:cNvSpPr>
            <a:spLocks noGrp="1"/>
          </p:cNvSpPr>
          <p:nvPr>
            <p:ph sz="quarter" idx="4"/>
          </p:nvPr>
        </p:nvSpPr>
        <p:spPr>
          <a:xfrm>
            <a:off x="6172202"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6AA6E13-EE0C-0749-968E-768F7E04D421}"/>
              </a:ext>
            </a:extLst>
          </p:cNvPr>
          <p:cNvSpPr>
            <a:spLocks noGrp="1"/>
          </p:cNvSpPr>
          <p:nvPr>
            <p:ph type="dt" sz="half" idx="10"/>
          </p:nvPr>
        </p:nvSpPr>
        <p:spPr/>
        <p:txBody>
          <a:bodyPr/>
          <a:lstStyle/>
          <a:p>
            <a:fld id="{48B95DDE-A67F-7B4A-804A-C74583DECA20}" type="datetimeFigureOut">
              <a:rPr lang="en-US" smtClean="0"/>
              <a:t>1/17/2023</a:t>
            </a:fld>
            <a:endParaRPr lang="en-US"/>
          </a:p>
        </p:txBody>
      </p:sp>
      <p:sp>
        <p:nvSpPr>
          <p:cNvPr id="8" name="Footer Placeholder 7">
            <a:extLst>
              <a:ext uri="{FF2B5EF4-FFF2-40B4-BE49-F238E27FC236}">
                <a16:creationId xmlns:a16="http://schemas.microsoft.com/office/drawing/2014/main" id="{7ACE02B8-172E-0940-93AD-B9025423D6F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8114A1B-1E96-5541-800D-7D7ADC1E3873}"/>
              </a:ext>
            </a:extLst>
          </p:cNvPr>
          <p:cNvSpPr>
            <a:spLocks noGrp="1"/>
          </p:cNvSpPr>
          <p:nvPr>
            <p:ph type="sldNum" sz="quarter" idx="12"/>
          </p:nvPr>
        </p:nvSpPr>
        <p:spPr/>
        <p:txBody>
          <a:bodyPr/>
          <a:lstStyle/>
          <a:p>
            <a:fld id="{A44D7D26-962C-5B4F-99A4-55E68694BA43}" type="slidenum">
              <a:rPr lang="en-US" smtClean="0"/>
              <a:t>‹#›</a:t>
            </a:fld>
            <a:endParaRPr lang="en-US"/>
          </a:p>
        </p:txBody>
      </p:sp>
    </p:spTree>
    <p:extLst>
      <p:ext uri="{BB962C8B-B14F-4D97-AF65-F5344CB8AC3E}">
        <p14:creationId xmlns:p14="http://schemas.microsoft.com/office/powerpoint/2010/main" val="15894527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D300B-8DD3-F347-973E-EA8D2B00582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5F9BB0C-43F0-FB4B-92F5-116567A97FDB}"/>
              </a:ext>
            </a:extLst>
          </p:cNvPr>
          <p:cNvSpPr>
            <a:spLocks noGrp="1"/>
          </p:cNvSpPr>
          <p:nvPr>
            <p:ph type="dt" sz="half" idx="10"/>
          </p:nvPr>
        </p:nvSpPr>
        <p:spPr/>
        <p:txBody>
          <a:bodyPr/>
          <a:lstStyle/>
          <a:p>
            <a:fld id="{48B95DDE-A67F-7B4A-804A-C74583DECA20}" type="datetimeFigureOut">
              <a:rPr lang="en-US" smtClean="0"/>
              <a:t>1/17/2023</a:t>
            </a:fld>
            <a:endParaRPr lang="en-US"/>
          </a:p>
        </p:txBody>
      </p:sp>
      <p:sp>
        <p:nvSpPr>
          <p:cNvPr id="4" name="Footer Placeholder 3">
            <a:extLst>
              <a:ext uri="{FF2B5EF4-FFF2-40B4-BE49-F238E27FC236}">
                <a16:creationId xmlns:a16="http://schemas.microsoft.com/office/drawing/2014/main" id="{02B5804E-4522-7B4E-ABC2-7E950BADE59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EF385E5-2AB3-5749-844A-31B251DD7B57}"/>
              </a:ext>
            </a:extLst>
          </p:cNvPr>
          <p:cNvSpPr>
            <a:spLocks noGrp="1"/>
          </p:cNvSpPr>
          <p:nvPr>
            <p:ph type="sldNum" sz="quarter" idx="12"/>
          </p:nvPr>
        </p:nvSpPr>
        <p:spPr/>
        <p:txBody>
          <a:bodyPr/>
          <a:lstStyle/>
          <a:p>
            <a:fld id="{A44D7D26-962C-5B4F-99A4-55E68694BA43}" type="slidenum">
              <a:rPr lang="en-US" smtClean="0"/>
              <a:t>‹#›</a:t>
            </a:fld>
            <a:endParaRPr lang="en-US"/>
          </a:p>
        </p:txBody>
      </p:sp>
    </p:spTree>
    <p:extLst>
      <p:ext uri="{BB962C8B-B14F-4D97-AF65-F5344CB8AC3E}">
        <p14:creationId xmlns:p14="http://schemas.microsoft.com/office/powerpoint/2010/main" val="33182532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BAED30B-B047-CC42-A6A7-91B2446D0A4C}"/>
              </a:ext>
            </a:extLst>
          </p:cNvPr>
          <p:cNvSpPr>
            <a:spLocks noGrp="1"/>
          </p:cNvSpPr>
          <p:nvPr>
            <p:ph type="dt" sz="half" idx="10"/>
          </p:nvPr>
        </p:nvSpPr>
        <p:spPr/>
        <p:txBody>
          <a:bodyPr/>
          <a:lstStyle/>
          <a:p>
            <a:fld id="{48B95DDE-A67F-7B4A-804A-C74583DECA20}" type="datetimeFigureOut">
              <a:rPr lang="en-US" smtClean="0"/>
              <a:t>1/17/2023</a:t>
            </a:fld>
            <a:endParaRPr lang="en-US"/>
          </a:p>
        </p:txBody>
      </p:sp>
      <p:sp>
        <p:nvSpPr>
          <p:cNvPr id="3" name="Footer Placeholder 2">
            <a:extLst>
              <a:ext uri="{FF2B5EF4-FFF2-40B4-BE49-F238E27FC236}">
                <a16:creationId xmlns:a16="http://schemas.microsoft.com/office/drawing/2014/main" id="{1746EC19-6884-CB41-B31D-156D5EC64C4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1CA16A6-19FD-EF47-B491-C75B88E2DF2E}"/>
              </a:ext>
            </a:extLst>
          </p:cNvPr>
          <p:cNvSpPr>
            <a:spLocks noGrp="1"/>
          </p:cNvSpPr>
          <p:nvPr>
            <p:ph type="sldNum" sz="quarter" idx="12"/>
          </p:nvPr>
        </p:nvSpPr>
        <p:spPr/>
        <p:txBody>
          <a:bodyPr/>
          <a:lstStyle/>
          <a:p>
            <a:fld id="{A44D7D26-962C-5B4F-99A4-55E68694BA43}" type="slidenum">
              <a:rPr lang="en-US" smtClean="0"/>
              <a:t>‹#›</a:t>
            </a:fld>
            <a:endParaRPr lang="en-US"/>
          </a:p>
        </p:txBody>
      </p:sp>
    </p:spTree>
    <p:extLst>
      <p:ext uri="{BB962C8B-B14F-4D97-AF65-F5344CB8AC3E}">
        <p14:creationId xmlns:p14="http://schemas.microsoft.com/office/powerpoint/2010/main" val="10878976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312CFC-0F97-C74B-81DC-B8DD06C6B8C9}"/>
              </a:ext>
            </a:extLst>
          </p:cNvPr>
          <p:cNvSpPr>
            <a:spLocks noGrp="1"/>
          </p:cNvSpPr>
          <p:nvPr>
            <p:ph type="title"/>
          </p:nvPr>
        </p:nvSpPr>
        <p:spPr>
          <a:xfrm>
            <a:off x="839790" y="457200"/>
            <a:ext cx="3932236"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ACF6694-8576-3C43-B600-810E03ED4CA4}"/>
              </a:ext>
            </a:extLst>
          </p:cNvPr>
          <p:cNvSpPr>
            <a:spLocks noGrp="1"/>
          </p:cNvSpPr>
          <p:nvPr>
            <p:ph idx="1"/>
          </p:nvPr>
        </p:nvSpPr>
        <p:spPr>
          <a:xfrm>
            <a:off x="5183188" y="987426"/>
            <a:ext cx="6172201" cy="4873625"/>
          </a:xfrm>
        </p:spPr>
        <p:txBody>
          <a:bodyPr/>
          <a:lstStyle>
            <a:lvl1pPr>
              <a:defRPr sz="3200"/>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6DD1304-057A-6B45-A67F-2F07CEA72431}"/>
              </a:ext>
            </a:extLst>
          </p:cNvPr>
          <p:cNvSpPr>
            <a:spLocks noGrp="1"/>
          </p:cNvSpPr>
          <p:nvPr>
            <p:ph type="body" sz="half" idx="2"/>
          </p:nvPr>
        </p:nvSpPr>
        <p:spPr>
          <a:xfrm>
            <a:off x="839790" y="2057400"/>
            <a:ext cx="3932236" cy="3811588"/>
          </a:xfrm>
        </p:spPr>
        <p:txBody>
          <a:bodyPr/>
          <a:lstStyle>
            <a:lvl1pPr marL="0" indent="0">
              <a:buNone/>
              <a:defRPr sz="1600"/>
            </a:lvl1pPr>
            <a:lvl2pPr marL="457159" indent="0">
              <a:buNone/>
              <a:defRPr sz="1400"/>
            </a:lvl2pPr>
            <a:lvl3pPr marL="914317" indent="0">
              <a:buNone/>
              <a:defRPr sz="1200"/>
            </a:lvl3pPr>
            <a:lvl4pPr marL="1371475" indent="0">
              <a:buNone/>
              <a:defRPr sz="1000"/>
            </a:lvl4pPr>
            <a:lvl5pPr marL="1828633" indent="0">
              <a:buNone/>
              <a:defRPr sz="1000"/>
            </a:lvl5pPr>
            <a:lvl6pPr marL="2285792" indent="0">
              <a:buNone/>
              <a:defRPr sz="1000"/>
            </a:lvl6pPr>
            <a:lvl7pPr marL="2742950" indent="0">
              <a:buNone/>
              <a:defRPr sz="1000"/>
            </a:lvl7pPr>
            <a:lvl8pPr marL="3200109" indent="0">
              <a:buNone/>
              <a:defRPr sz="1000"/>
            </a:lvl8pPr>
            <a:lvl9pPr marL="3657267"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AE0583C-CD6B-B845-A13C-8DE4F56E5E39}"/>
              </a:ext>
            </a:extLst>
          </p:cNvPr>
          <p:cNvSpPr>
            <a:spLocks noGrp="1"/>
          </p:cNvSpPr>
          <p:nvPr>
            <p:ph type="dt" sz="half" idx="10"/>
          </p:nvPr>
        </p:nvSpPr>
        <p:spPr/>
        <p:txBody>
          <a:bodyPr/>
          <a:lstStyle/>
          <a:p>
            <a:fld id="{48B95DDE-A67F-7B4A-804A-C74583DECA20}" type="datetimeFigureOut">
              <a:rPr lang="en-US" smtClean="0"/>
              <a:t>1/17/2023</a:t>
            </a:fld>
            <a:endParaRPr lang="en-US"/>
          </a:p>
        </p:txBody>
      </p:sp>
      <p:sp>
        <p:nvSpPr>
          <p:cNvPr id="6" name="Footer Placeholder 5">
            <a:extLst>
              <a:ext uri="{FF2B5EF4-FFF2-40B4-BE49-F238E27FC236}">
                <a16:creationId xmlns:a16="http://schemas.microsoft.com/office/drawing/2014/main" id="{EE13AD60-83E5-E14B-84DA-BE9456258D4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CBE36D4-F5F7-3E44-8147-1FD1ECB19F6D}"/>
              </a:ext>
            </a:extLst>
          </p:cNvPr>
          <p:cNvSpPr>
            <a:spLocks noGrp="1"/>
          </p:cNvSpPr>
          <p:nvPr>
            <p:ph type="sldNum" sz="quarter" idx="12"/>
          </p:nvPr>
        </p:nvSpPr>
        <p:spPr/>
        <p:txBody>
          <a:bodyPr/>
          <a:lstStyle/>
          <a:p>
            <a:fld id="{A44D7D26-962C-5B4F-99A4-55E68694BA43}" type="slidenum">
              <a:rPr lang="en-US" smtClean="0"/>
              <a:t>‹#›</a:t>
            </a:fld>
            <a:endParaRPr lang="en-US"/>
          </a:p>
        </p:txBody>
      </p:sp>
    </p:spTree>
    <p:extLst>
      <p:ext uri="{BB962C8B-B14F-4D97-AF65-F5344CB8AC3E}">
        <p14:creationId xmlns:p14="http://schemas.microsoft.com/office/powerpoint/2010/main" val="20577771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687F85-7FF2-4F45-8ECA-C67DB458AFC8}"/>
              </a:ext>
            </a:extLst>
          </p:cNvPr>
          <p:cNvSpPr>
            <a:spLocks noGrp="1"/>
          </p:cNvSpPr>
          <p:nvPr>
            <p:ph type="title"/>
          </p:nvPr>
        </p:nvSpPr>
        <p:spPr>
          <a:xfrm>
            <a:off x="839790" y="457200"/>
            <a:ext cx="3932236"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A9958F9-190C-8A4E-8A76-665EB49D3AA5}"/>
              </a:ext>
            </a:extLst>
          </p:cNvPr>
          <p:cNvSpPr>
            <a:spLocks noGrp="1"/>
          </p:cNvSpPr>
          <p:nvPr>
            <p:ph type="pic" idx="1"/>
          </p:nvPr>
        </p:nvSpPr>
        <p:spPr>
          <a:xfrm>
            <a:off x="5183188" y="987426"/>
            <a:ext cx="6172201" cy="4873625"/>
          </a:xfrm>
        </p:spPr>
        <p:txBody>
          <a:bodyPr/>
          <a:lstStyle>
            <a:lvl1pPr marL="0" indent="0">
              <a:buNone/>
              <a:defRPr sz="3200"/>
            </a:lvl1pPr>
            <a:lvl2pPr marL="457159" indent="0">
              <a:buNone/>
              <a:defRPr sz="2799"/>
            </a:lvl2pPr>
            <a:lvl3pPr marL="914317" indent="0">
              <a:buNone/>
              <a:defRPr sz="2400"/>
            </a:lvl3pPr>
            <a:lvl4pPr marL="1371475" indent="0">
              <a:buNone/>
              <a:defRPr sz="2000"/>
            </a:lvl4pPr>
            <a:lvl5pPr marL="1828633" indent="0">
              <a:buNone/>
              <a:defRPr sz="2000"/>
            </a:lvl5pPr>
            <a:lvl6pPr marL="2285792" indent="0">
              <a:buNone/>
              <a:defRPr sz="2000"/>
            </a:lvl6pPr>
            <a:lvl7pPr marL="2742950" indent="0">
              <a:buNone/>
              <a:defRPr sz="2000"/>
            </a:lvl7pPr>
            <a:lvl8pPr marL="3200109" indent="0">
              <a:buNone/>
              <a:defRPr sz="2000"/>
            </a:lvl8pPr>
            <a:lvl9pPr marL="3657267" indent="0">
              <a:buNone/>
              <a:defRPr sz="2000"/>
            </a:lvl9pPr>
          </a:lstStyle>
          <a:p>
            <a:endParaRPr lang="en-US"/>
          </a:p>
        </p:txBody>
      </p:sp>
      <p:sp>
        <p:nvSpPr>
          <p:cNvPr id="4" name="Text Placeholder 3">
            <a:extLst>
              <a:ext uri="{FF2B5EF4-FFF2-40B4-BE49-F238E27FC236}">
                <a16:creationId xmlns:a16="http://schemas.microsoft.com/office/drawing/2014/main" id="{65BADB9D-88D5-ED49-A36C-187C5DBED21B}"/>
              </a:ext>
            </a:extLst>
          </p:cNvPr>
          <p:cNvSpPr>
            <a:spLocks noGrp="1"/>
          </p:cNvSpPr>
          <p:nvPr>
            <p:ph type="body" sz="half" idx="2"/>
          </p:nvPr>
        </p:nvSpPr>
        <p:spPr>
          <a:xfrm>
            <a:off x="839790" y="2057400"/>
            <a:ext cx="3932236" cy="3811588"/>
          </a:xfrm>
        </p:spPr>
        <p:txBody>
          <a:bodyPr/>
          <a:lstStyle>
            <a:lvl1pPr marL="0" indent="0">
              <a:buNone/>
              <a:defRPr sz="1600"/>
            </a:lvl1pPr>
            <a:lvl2pPr marL="457159" indent="0">
              <a:buNone/>
              <a:defRPr sz="1400"/>
            </a:lvl2pPr>
            <a:lvl3pPr marL="914317" indent="0">
              <a:buNone/>
              <a:defRPr sz="1200"/>
            </a:lvl3pPr>
            <a:lvl4pPr marL="1371475" indent="0">
              <a:buNone/>
              <a:defRPr sz="1000"/>
            </a:lvl4pPr>
            <a:lvl5pPr marL="1828633" indent="0">
              <a:buNone/>
              <a:defRPr sz="1000"/>
            </a:lvl5pPr>
            <a:lvl6pPr marL="2285792" indent="0">
              <a:buNone/>
              <a:defRPr sz="1000"/>
            </a:lvl6pPr>
            <a:lvl7pPr marL="2742950" indent="0">
              <a:buNone/>
              <a:defRPr sz="1000"/>
            </a:lvl7pPr>
            <a:lvl8pPr marL="3200109" indent="0">
              <a:buNone/>
              <a:defRPr sz="1000"/>
            </a:lvl8pPr>
            <a:lvl9pPr marL="3657267"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E577248-FE4E-AA4A-AE8E-9AFC8C6E3DC0}"/>
              </a:ext>
            </a:extLst>
          </p:cNvPr>
          <p:cNvSpPr>
            <a:spLocks noGrp="1"/>
          </p:cNvSpPr>
          <p:nvPr>
            <p:ph type="dt" sz="half" idx="10"/>
          </p:nvPr>
        </p:nvSpPr>
        <p:spPr/>
        <p:txBody>
          <a:bodyPr/>
          <a:lstStyle/>
          <a:p>
            <a:fld id="{48B95DDE-A67F-7B4A-804A-C74583DECA20}" type="datetimeFigureOut">
              <a:rPr lang="en-US" smtClean="0"/>
              <a:t>1/17/2023</a:t>
            </a:fld>
            <a:endParaRPr lang="en-US"/>
          </a:p>
        </p:txBody>
      </p:sp>
      <p:sp>
        <p:nvSpPr>
          <p:cNvPr id="6" name="Footer Placeholder 5">
            <a:extLst>
              <a:ext uri="{FF2B5EF4-FFF2-40B4-BE49-F238E27FC236}">
                <a16:creationId xmlns:a16="http://schemas.microsoft.com/office/drawing/2014/main" id="{BBED840A-68C1-B847-BFC6-791CABD8A3F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304F479-546C-8F40-9982-7D44A4B16A3E}"/>
              </a:ext>
            </a:extLst>
          </p:cNvPr>
          <p:cNvSpPr>
            <a:spLocks noGrp="1"/>
          </p:cNvSpPr>
          <p:nvPr>
            <p:ph type="sldNum" sz="quarter" idx="12"/>
          </p:nvPr>
        </p:nvSpPr>
        <p:spPr/>
        <p:txBody>
          <a:bodyPr/>
          <a:lstStyle/>
          <a:p>
            <a:fld id="{A44D7D26-962C-5B4F-99A4-55E68694BA43}" type="slidenum">
              <a:rPr lang="en-US" smtClean="0"/>
              <a:t>‹#›</a:t>
            </a:fld>
            <a:endParaRPr lang="en-US"/>
          </a:p>
        </p:txBody>
      </p:sp>
    </p:spTree>
    <p:extLst>
      <p:ext uri="{BB962C8B-B14F-4D97-AF65-F5344CB8AC3E}">
        <p14:creationId xmlns:p14="http://schemas.microsoft.com/office/powerpoint/2010/main" val="12144402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A628B-082D-7945-AA45-A96F2E69AF1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53BB035-4F02-D742-9FCC-7CBA5F2092F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E3EE42-3A7E-554B-8925-A929C96BBCA6}"/>
              </a:ext>
            </a:extLst>
          </p:cNvPr>
          <p:cNvSpPr>
            <a:spLocks noGrp="1"/>
          </p:cNvSpPr>
          <p:nvPr>
            <p:ph type="dt" sz="half" idx="10"/>
          </p:nvPr>
        </p:nvSpPr>
        <p:spPr/>
        <p:txBody>
          <a:bodyPr/>
          <a:lstStyle/>
          <a:p>
            <a:fld id="{48B95DDE-A67F-7B4A-804A-C74583DECA20}" type="datetimeFigureOut">
              <a:rPr lang="en-US" smtClean="0"/>
              <a:t>1/17/2023</a:t>
            </a:fld>
            <a:endParaRPr lang="en-US"/>
          </a:p>
        </p:txBody>
      </p:sp>
      <p:sp>
        <p:nvSpPr>
          <p:cNvPr id="5" name="Footer Placeholder 4">
            <a:extLst>
              <a:ext uri="{FF2B5EF4-FFF2-40B4-BE49-F238E27FC236}">
                <a16:creationId xmlns:a16="http://schemas.microsoft.com/office/drawing/2014/main" id="{C32244CD-8FF7-CF49-B9C2-9239B24BE1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21FAE0-7C62-B242-ABD3-FF1704253DC0}"/>
              </a:ext>
            </a:extLst>
          </p:cNvPr>
          <p:cNvSpPr>
            <a:spLocks noGrp="1"/>
          </p:cNvSpPr>
          <p:nvPr>
            <p:ph type="sldNum" sz="quarter" idx="12"/>
          </p:nvPr>
        </p:nvSpPr>
        <p:spPr/>
        <p:txBody>
          <a:bodyPr/>
          <a:lstStyle/>
          <a:p>
            <a:fld id="{A44D7D26-962C-5B4F-99A4-55E68694BA43}" type="slidenum">
              <a:rPr lang="en-US" smtClean="0"/>
              <a:t>‹#›</a:t>
            </a:fld>
            <a:endParaRPr lang="en-US"/>
          </a:p>
        </p:txBody>
      </p:sp>
    </p:spTree>
    <p:extLst>
      <p:ext uri="{BB962C8B-B14F-4D97-AF65-F5344CB8AC3E}">
        <p14:creationId xmlns:p14="http://schemas.microsoft.com/office/powerpoint/2010/main" val="13505756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3">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C736FC05-2AC8-446F-A792-C763C1EFA630}"/>
              </a:ext>
            </a:extLst>
          </p:cNvPr>
          <p:cNvSpPr/>
          <p:nvPr userDrawn="1"/>
        </p:nvSpPr>
        <p:spPr>
          <a:xfrm>
            <a:off x="5442066" y="-15885"/>
            <a:ext cx="6783186" cy="6932651"/>
          </a:xfrm>
          <a:custGeom>
            <a:avLst/>
            <a:gdLst>
              <a:gd name="connsiteX0" fmla="*/ 0 w 5993476"/>
              <a:gd name="connsiteY0" fmla="*/ 6866313 h 6866313"/>
              <a:gd name="connsiteX1" fmla="*/ 0 w 5993476"/>
              <a:gd name="connsiteY1" fmla="*/ 0 h 6866313"/>
              <a:gd name="connsiteX2" fmla="*/ 5985163 w 5993476"/>
              <a:gd name="connsiteY2" fmla="*/ 8313 h 6866313"/>
              <a:gd name="connsiteX3" fmla="*/ 5993476 w 5993476"/>
              <a:gd name="connsiteY3" fmla="*/ 6858000 h 6866313"/>
              <a:gd name="connsiteX4" fmla="*/ 0 w 5993476"/>
              <a:gd name="connsiteY4" fmla="*/ 6866313 h 6866313"/>
              <a:gd name="connsiteX0" fmla="*/ 0 w 5993476"/>
              <a:gd name="connsiteY0" fmla="*/ 7513735 h 7513735"/>
              <a:gd name="connsiteX1" fmla="*/ 2541876 w 5993476"/>
              <a:gd name="connsiteY1" fmla="*/ 0 h 7513735"/>
              <a:gd name="connsiteX2" fmla="*/ 5985163 w 5993476"/>
              <a:gd name="connsiteY2" fmla="*/ 655735 h 7513735"/>
              <a:gd name="connsiteX3" fmla="*/ 5993476 w 5993476"/>
              <a:gd name="connsiteY3" fmla="*/ 7505422 h 7513735"/>
              <a:gd name="connsiteX4" fmla="*/ 0 w 5993476"/>
              <a:gd name="connsiteY4" fmla="*/ 7513735 h 7513735"/>
              <a:gd name="connsiteX0" fmla="*/ 0 w 10756150"/>
              <a:gd name="connsiteY0" fmla="*/ 7522853 h 7522853"/>
              <a:gd name="connsiteX1" fmla="*/ 7304550 w 10756150"/>
              <a:gd name="connsiteY1" fmla="*/ 0 h 7522853"/>
              <a:gd name="connsiteX2" fmla="*/ 10747837 w 10756150"/>
              <a:gd name="connsiteY2" fmla="*/ 655735 h 7522853"/>
              <a:gd name="connsiteX3" fmla="*/ 10756150 w 10756150"/>
              <a:gd name="connsiteY3" fmla="*/ 7505422 h 7522853"/>
              <a:gd name="connsiteX4" fmla="*/ 0 w 10756150"/>
              <a:gd name="connsiteY4" fmla="*/ 7522853 h 7522853"/>
              <a:gd name="connsiteX0" fmla="*/ 0 w 10756150"/>
              <a:gd name="connsiteY0" fmla="*/ 7523659 h 7523659"/>
              <a:gd name="connsiteX1" fmla="*/ 7304550 w 10756150"/>
              <a:gd name="connsiteY1" fmla="*/ 806 h 7523659"/>
              <a:gd name="connsiteX2" fmla="*/ 10734459 w 10756150"/>
              <a:gd name="connsiteY2" fmla="*/ 0 h 7523659"/>
              <a:gd name="connsiteX3" fmla="*/ 10756150 w 10756150"/>
              <a:gd name="connsiteY3" fmla="*/ 7506228 h 7523659"/>
              <a:gd name="connsiteX4" fmla="*/ 0 w 10756150"/>
              <a:gd name="connsiteY4" fmla="*/ 7523659 h 7523659"/>
              <a:gd name="connsiteX0" fmla="*/ 0 w 10756150"/>
              <a:gd name="connsiteY0" fmla="*/ 7523659 h 7523659"/>
              <a:gd name="connsiteX1" fmla="*/ 6140639 w 10756150"/>
              <a:gd name="connsiteY1" fmla="*/ 806 h 7523659"/>
              <a:gd name="connsiteX2" fmla="*/ 10734459 w 10756150"/>
              <a:gd name="connsiteY2" fmla="*/ 0 h 7523659"/>
              <a:gd name="connsiteX3" fmla="*/ 10756150 w 10756150"/>
              <a:gd name="connsiteY3" fmla="*/ 7506228 h 7523659"/>
              <a:gd name="connsiteX4" fmla="*/ 0 w 10756150"/>
              <a:gd name="connsiteY4" fmla="*/ 7523659 h 7523659"/>
              <a:gd name="connsiteX0" fmla="*/ 0 w 10775640"/>
              <a:gd name="connsiteY0" fmla="*/ 7532701 h 7532701"/>
              <a:gd name="connsiteX1" fmla="*/ 6140639 w 10775640"/>
              <a:gd name="connsiteY1" fmla="*/ 9848 h 7532701"/>
              <a:gd name="connsiteX2" fmla="*/ 10774595 w 10775640"/>
              <a:gd name="connsiteY2" fmla="*/ 0 h 7532701"/>
              <a:gd name="connsiteX3" fmla="*/ 10756150 w 10775640"/>
              <a:gd name="connsiteY3" fmla="*/ 7515270 h 7532701"/>
              <a:gd name="connsiteX4" fmla="*/ 0 w 10775640"/>
              <a:gd name="connsiteY4" fmla="*/ 7532701 h 7532701"/>
              <a:gd name="connsiteX0" fmla="*/ 0 w 10775640"/>
              <a:gd name="connsiteY0" fmla="*/ 7532701 h 7532701"/>
              <a:gd name="connsiteX1" fmla="*/ 7157390 w 10775640"/>
              <a:gd name="connsiteY1" fmla="*/ 9848 h 7532701"/>
              <a:gd name="connsiteX2" fmla="*/ 10774595 w 10775640"/>
              <a:gd name="connsiteY2" fmla="*/ 0 h 7532701"/>
              <a:gd name="connsiteX3" fmla="*/ 10756150 w 10775640"/>
              <a:gd name="connsiteY3" fmla="*/ 7515270 h 7532701"/>
              <a:gd name="connsiteX4" fmla="*/ 0 w 10775640"/>
              <a:gd name="connsiteY4" fmla="*/ 7532701 h 7532701"/>
              <a:gd name="connsiteX0" fmla="*/ 0 w 11993065"/>
              <a:gd name="connsiteY0" fmla="*/ 7469401 h 7515270"/>
              <a:gd name="connsiteX1" fmla="*/ 8374815 w 11993065"/>
              <a:gd name="connsiteY1" fmla="*/ 9848 h 7515270"/>
              <a:gd name="connsiteX2" fmla="*/ 11992020 w 11993065"/>
              <a:gd name="connsiteY2" fmla="*/ 0 h 7515270"/>
              <a:gd name="connsiteX3" fmla="*/ 11973575 w 11993065"/>
              <a:gd name="connsiteY3" fmla="*/ 7515270 h 7515270"/>
              <a:gd name="connsiteX4" fmla="*/ 0 w 11993065"/>
              <a:gd name="connsiteY4" fmla="*/ 7469401 h 7515270"/>
              <a:gd name="connsiteX0" fmla="*/ 0 w 11993065"/>
              <a:gd name="connsiteY0" fmla="*/ 7469401 h 7515270"/>
              <a:gd name="connsiteX1" fmla="*/ 9003594 w 11993065"/>
              <a:gd name="connsiteY1" fmla="*/ 805 h 7515270"/>
              <a:gd name="connsiteX2" fmla="*/ 11992020 w 11993065"/>
              <a:gd name="connsiteY2" fmla="*/ 0 h 7515270"/>
              <a:gd name="connsiteX3" fmla="*/ 11973575 w 11993065"/>
              <a:gd name="connsiteY3" fmla="*/ 7515270 h 7515270"/>
              <a:gd name="connsiteX4" fmla="*/ 0 w 11993065"/>
              <a:gd name="connsiteY4" fmla="*/ 7469401 h 7515270"/>
              <a:gd name="connsiteX0" fmla="*/ 0 w 11457933"/>
              <a:gd name="connsiteY0" fmla="*/ 7469401 h 7515270"/>
              <a:gd name="connsiteX1" fmla="*/ 8468462 w 11457933"/>
              <a:gd name="connsiteY1" fmla="*/ 805 h 7515270"/>
              <a:gd name="connsiteX2" fmla="*/ 11456888 w 11457933"/>
              <a:gd name="connsiteY2" fmla="*/ 0 h 7515270"/>
              <a:gd name="connsiteX3" fmla="*/ 11438443 w 11457933"/>
              <a:gd name="connsiteY3" fmla="*/ 7515270 h 7515270"/>
              <a:gd name="connsiteX4" fmla="*/ 0 w 11457933"/>
              <a:gd name="connsiteY4" fmla="*/ 7469401 h 7515270"/>
              <a:gd name="connsiteX0" fmla="*/ 0 w 11457933"/>
              <a:gd name="connsiteY0" fmla="*/ 7469401 h 7515270"/>
              <a:gd name="connsiteX1" fmla="*/ 7625630 w 11457933"/>
              <a:gd name="connsiteY1" fmla="*/ 805 h 7515270"/>
              <a:gd name="connsiteX2" fmla="*/ 11456888 w 11457933"/>
              <a:gd name="connsiteY2" fmla="*/ 0 h 7515270"/>
              <a:gd name="connsiteX3" fmla="*/ 11438443 w 11457933"/>
              <a:gd name="connsiteY3" fmla="*/ 7515270 h 7515270"/>
              <a:gd name="connsiteX4" fmla="*/ 0 w 11457933"/>
              <a:gd name="connsiteY4" fmla="*/ 7469401 h 7515270"/>
              <a:gd name="connsiteX0" fmla="*/ 0 w 11270637"/>
              <a:gd name="connsiteY0" fmla="*/ 7478445 h 7515270"/>
              <a:gd name="connsiteX1" fmla="*/ 7438334 w 11270637"/>
              <a:gd name="connsiteY1" fmla="*/ 805 h 7515270"/>
              <a:gd name="connsiteX2" fmla="*/ 11269592 w 11270637"/>
              <a:gd name="connsiteY2" fmla="*/ 0 h 7515270"/>
              <a:gd name="connsiteX3" fmla="*/ 11251147 w 11270637"/>
              <a:gd name="connsiteY3" fmla="*/ 7515270 h 7515270"/>
              <a:gd name="connsiteX4" fmla="*/ 0 w 11270637"/>
              <a:gd name="connsiteY4" fmla="*/ 7478445 h 7515270"/>
              <a:gd name="connsiteX0" fmla="*/ 0 w 10454562"/>
              <a:gd name="connsiteY0" fmla="*/ 7487489 h 7515270"/>
              <a:gd name="connsiteX1" fmla="*/ 6622259 w 10454562"/>
              <a:gd name="connsiteY1" fmla="*/ 805 h 7515270"/>
              <a:gd name="connsiteX2" fmla="*/ 10453517 w 10454562"/>
              <a:gd name="connsiteY2" fmla="*/ 0 h 7515270"/>
              <a:gd name="connsiteX3" fmla="*/ 10435072 w 10454562"/>
              <a:gd name="connsiteY3" fmla="*/ 7515270 h 7515270"/>
              <a:gd name="connsiteX4" fmla="*/ 0 w 10454562"/>
              <a:gd name="connsiteY4" fmla="*/ 7487489 h 7515270"/>
              <a:gd name="connsiteX0" fmla="*/ 0 w 10454562"/>
              <a:gd name="connsiteY0" fmla="*/ 7487489 h 7515270"/>
              <a:gd name="connsiteX1" fmla="*/ 7157392 w 10454562"/>
              <a:gd name="connsiteY1" fmla="*/ 27935 h 7515270"/>
              <a:gd name="connsiteX2" fmla="*/ 10453517 w 10454562"/>
              <a:gd name="connsiteY2" fmla="*/ 0 h 7515270"/>
              <a:gd name="connsiteX3" fmla="*/ 10435072 w 10454562"/>
              <a:gd name="connsiteY3" fmla="*/ 7515270 h 7515270"/>
              <a:gd name="connsiteX4" fmla="*/ 0 w 10454562"/>
              <a:gd name="connsiteY4" fmla="*/ 7487489 h 7515270"/>
              <a:gd name="connsiteX0" fmla="*/ 0 w 10882667"/>
              <a:gd name="connsiteY0" fmla="*/ 7487489 h 7515270"/>
              <a:gd name="connsiteX1" fmla="*/ 7585497 w 10882667"/>
              <a:gd name="connsiteY1" fmla="*/ 27935 h 7515270"/>
              <a:gd name="connsiteX2" fmla="*/ 10881622 w 10882667"/>
              <a:gd name="connsiteY2" fmla="*/ 0 h 7515270"/>
              <a:gd name="connsiteX3" fmla="*/ 10863177 w 10882667"/>
              <a:gd name="connsiteY3" fmla="*/ 7515270 h 7515270"/>
              <a:gd name="connsiteX4" fmla="*/ 0 w 10882667"/>
              <a:gd name="connsiteY4" fmla="*/ 7487489 h 7515270"/>
              <a:gd name="connsiteX0" fmla="*/ 0 w 10882667"/>
              <a:gd name="connsiteY0" fmla="*/ 7495726 h 7523507"/>
              <a:gd name="connsiteX1" fmla="*/ 7545362 w 10882667"/>
              <a:gd name="connsiteY1" fmla="*/ 0 h 7523507"/>
              <a:gd name="connsiteX2" fmla="*/ 10881622 w 10882667"/>
              <a:gd name="connsiteY2" fmla="*/ 8237 h 7523507"/>
              <a:gd name="connsiteX3" fmla="*/ 10863177 w 10882667"/>
              <a:gd name="connsiteY3" fmla="*/ 7523507 h 7523507"/>
              <a:gd name="connsiteX4" fmla="*/ 0 w 10882667"/>
              <a:gd name="connsiteY4" fmla="*/ 7495726 h 7523507"/>
              <a:gd name="connsiteX0" fmla="*/ 0 w 10916691"/>
              <a:gd name="connsiteY0" fmla="*/ 7495726 h 7541593"/>
              <a:gd name="connsiteX1" fmla="*/ 7545362 w 10916691"/>
              <a:gd name="connsiteY1" fmla="*/ 0 h 7541593"/>
              <a:gd name="connsiteX2" fmla="*/ 10881622 w 10916691"/>
              <a:gd name="connsiteY2" fmla="*/ 8237 h 7541593"/>
              <a:gd name="connsiteX3" fmla="*/ 10916691 w 10916691"/>
              <a:gd name="connsiteY3" fmla="*/ 7541593 h 7541593"/>
              <a:gd name="connsiteX4" fmla="*/ 0 w 10916691"/>
              <a:gd name="connsiteY4" fmla="*/ 7495726 h 7541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16691" h="7541593">
                <a:moveTo>
                  <a:pt x="0" y="7495726"/>
                </a:moveTo>
                <a:lnTo>
                  <a:pt x="7545362" y="0"/>
                </a:lnTo>
                <a:lnTo>
                  <a:pt x="10881622" y="8237"/>
                </a:lnTo>
                <a:cubicBezTo>
                  <a:pt x="10888852" y="2510313"/>
                  <a:pt x="10909461" y="5039517"/>
                  <a:pt x="10916691" y="7541593"/>
                </a:cubicBezTo>
                <a:lnTo>
                  <a:pt x="0" y="7495726"/>
                </a:lnTo>
                <a:close/>
              </a:path>
            </a:pathLst>
          </a:custGeom>
          <a:solidFill>
            <a:srgbClr val="DDDDD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8FCEC5C-26E5-4C58-BB42-91AA9073C6ED}"/>
              </a:ext>
            </a:extLst>
          </p:cNvPr>
          <p:cNvSpPr>
            <a:spLocks noGrp="1"/>
          </p:cNvSpPr>
          <p:nvPr>
            <p:ph type="title"/>
          </p:nvPr>
        </p:nvSpPr>
        <p:spPr>
          <a:xfrm>
            <a:off x="70854" y="2007660"/>
            <a:ext cx="7233567" cy="1681389"/>
          </a:xfrm>
          <a:prstGeom prst="rect">
            <a:avLst/>
          </a:prstGeom>
        </p:spPr>
        <p:txBody>
          <a:bodyPr/>
          <a:lstStyle>
            <a:lvl1pPr marL="0" algn="ctr" defTabSz="609576" rtl="0" eaLnBrk="1" latinLnBrk="0" hangingPunct="1">
              <a:spcBef>
                <a:spcPct val="0"/>
              </a:spcBef>
              <a:buNone/>
              <a:defRPr lang="en-US" sz="4666" b="0" i="0" kern="1200" cap="all" baseline="0" dirty="0">
                <a:solidFill>
                  <a:schemeClr val="tx1">
                    <a:lumMod val="65000"/>
                    <a:lumOff val="35000"/>
                  </a:schemeClr>
                </a:solidFill>
                <a:latin typeface="Century Gothic Bold" charset="0"/>
                <a:ea typeface="+mj-ea"/>
                <a:cs typeface="Avenir Roman"/>
              </a:defRPr>
            </a:lvl1pPr>
          </a:lstStyle>
          <a:p>
            <a:r>
              <a:rPr lang="en-US" dirty="0"/>
              <a:t>Click to edit Master title style</a:t>
            </a:r>
          </a:p>
        </p:txBody>
      </p:sp>
      <p:sp>
        <p:nvSpPr>
          <p:cNvPr id="5" name="Subtitle 2">
            <a:extLst>
              <a:ext uri="{FF2B5EF4-FFF2-40B4-BE49-F238E27FC236}">
                <a16:creationId xmlns:a16="http://schemas.microsoft.com/office/drawing/2014/main" id="{6A7E16AE-B75E-49FB-BA8C-269BA2200EB3}"/>
              </a:ext>
            </a:extLst>
          </p:cNvPr>
          <p:cNvSpPr>
            <a:spLocks noGrp="1"/>
          </p:cNvSpPr>
          <p:nvPr>
            <p:ph type="subTitle" idx="1" hasCustomPrompt="1"/>
          </p:nvPr>
        </p:nvSpPr>
        <p:spPr>
          <a:xfrm>
            <a:off x="1094710" y="3876228"/>
            <a:ext cx="5448300" cy="211194"/>
          </a:xfrm>
          <a:prstGeom prst="rect">
            <a:avLst/>
          </a:prstGeom>
        </p:spPr>
        <p:txBody>
          <a:bodyPr>
            <a:normAutofit/>
          </a:bodyPr>
          <a:lstStyle>
            <a:lvl1pPr marL="0" indent="0" algn="ctr">
              <a:buNone/>
              <a:defRPr sz="1333" cap="all" baseline="0">
                <a:solidFill>
                  <a:srgbClr val="B01C32"/>
                </a:solidFill>
                <a:latin typeface="Century Gothic Bold Italic" charset="0"/>
              </a:defRPr>
            </a:lvl1pPr>
            <a:lvl2pPr marL="609576" indent="0" algn="ctr">
              <a:buNone/>
              <a:defRPr>
                <a:solidFill>
                  <a:schemeClr val="tx1">
                    <a:tint val="75000"/>
                  </a:schemeClr>
                </a:solidFill>
              </a:defRPr>
            </a:lvl2pPr>
            <a:lvl3pPr marL="1219151" indent="0" algn="ctr">
              <a:buNone/>
              <a:defRPr>
                <a:solidFill>
                  <a:schemeClr val="tx1">
                    <a:tint val="75000"/>
                  </a:schemeClr>
                </a:solidFill>
              </a:defRPr>
            </a:lvl3pPr>
            <a:lvl4pPr marL="1828727" indent="0" algn="ctr">
              <a:buNone/>
              <a:defRPr>
                <a:solidFill>
                  <a:schemeClr val="tx1">
                    <a:tint val="75000"/>
                  </a:schemeClr>
                </a:solidFill>
              </a:defRPr>
            </a:lvl4pPr>
            <a:lvl5pPr marL="2438302" indent="0" algn="ctr">
              <a:buNone/>
              <a:defRPr>
                <a:solidFill>
                  <a:schemeClr val="tx1">
                    <a:tint val="75000"/>
                  </a:schemeClr>
                </a:solidFill>
              </a:defRPr>
            </a:lvl5pPr>
            <a:lvl6pPr marL="3047878" indent="0" algn="ctr">
              <a:buNone/>
              <a:defRPr>
                <a:solidFill>
                  <a:schemeClr val="tx1">
                    <a:tint val="75000"/>
                  </a:schemeClr>
                </a:solidFill>
              </a:defRPr>
            </a:lvl6pPr>
            <a:lvl7pPr marL="3657454" indent="0" algn="ctr">
              <a:buNone/>
              <a:defRPr>
                <a:solidFill>
                  <a:schemeClr val="tx1">
                    <a:tint val="75000"/>
                  </a:schemeClr>
                </a:solidFill>
              </a:defRPr>
            </a:lvl7pPr>
            <a:lvl8pPr marL="4267029" indent="0" algn="ctr">
              <a:buNone/>
              <a:defRPr>
                <a:solidFill>
                  <a:schemeClr val="tx1">
                    <a:tint val="75000"/>
                  </a:schemeClr>
                </a:solidFill>
              </a:defRPr>
            </a:lvl8pPr>
            <a:lvl9pPr marL="4876605" indent="0" algn="ctr">
              <a:buNone/>
              <a:defRPr>
                <a:solidFill>
                  <a:schemeClr val="tx1">
                    <a:tint val="75000"/>
                  </a:schemeClr>
                </a:solidFill>
              </a:defRPr>
            </a:lvl9pPr>
          </a:lstStyle>
          <a:p>
            <a:r>
              <a:rPr lang="en-US" dirty="0"/>
              <a:t>Click to edit PRESENTER NAME</a:t>
            </a:r>
          </a:p>
        </p:txBody>
      </p:sp>
      <p:cxnSp>
        <p:nvCxnSpPr>
          <p:cNvPr id="6" name="Straight Connector 5">
            <a:extLst>
              <a:ext uri="{FF2B5EF4-FFF2-40B4-BE49-F238E27FC236}">
                <a16:creationId xmlns:a16="http://schemas.microsoft.com/office/drawing/2014/main" id="{8EBE4A4D-6109-43C1-B389-7D29C8822A6A}"/>
              </a:ext>
            </a:extLst>
          </p:cNvPr>
          <p:cNvCxnSpPr>
            <a:cxnSpLocks/>
          </p:cNvCxnSpPr>
          <p:nvPr userDrawn="1"/>
        </p:nvCxnSpPr>
        <p:spPr>
          <a:xfrm>
            <a:off x="1223005" y="1820481"/>
            <a:ext cx="5191710" cy="0"/>
          </a:xfrm>
          <a:prstGeom prst="line">
            <a:avLst/>
          </a:prstGeom>
          <a:ln w="3175" cmpd="sng">
            <a:solidFill>
              <a:srgbClr val="B01C32"/>
            </a:solidFill>
          </a:ln>
          <a:effectLst/>
        </p:spPr>
        <p:style>
          <a:lnRef idx="2">
            <a:schemeClr val="accent1"/>
          </a:lnRef>
          <a:fillRef idx="0">
            <a:schemeClr val="accent1"/>
          </a:fillRef>
          <a:effectRef idx="1">
            <a:schemeClr val="accent1"/>
          </a:effectRef>
          <a:fontRef idx="minor">
            <a:schemeClr val="tx1"/>
          </a:fontRef>
        </p:style>
      </p:cxnSp>
      <p:pic>
        <p:nvPicPr>
          <p:cNvPr id="7" name="Picture 16" descr="U Health_horizontal_cmyk.eps">
            <a:extLst>
              <a:ext uri="{FF2B5EF4-FFF2-40B4-BE49-F238E27FC236}">
                <a16:creationId xmlns:a16="http://schemas.microsoft.com/office/drawing/2014/main" id="{42D36DD1-B4E9-40BC-99E0-4C7915E91FAF}"/>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790954" y="955035"/>
            <a:ext cx="2055813"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a:extLst>
              <a:ext uri="{FF2B5EF4-FFF2-40B4-BE49-F238E27FC236}">
                <a16:creationId xmlns:a16="http://schemas.microsoft.com/office/drawing/2014/main" id="{71CECF81-6D77-4A11-803A-BF70E056D628}"/>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46297" b="182"/>
          <a:stretch/>
        </p:blipFill>
        <p:spPr>
          <a:xfrm>
            <a:off x="7354826" y="2753789"/>
            <a:ext cx="4970174" cy="2771402"/>
          </a:xfrm>
          <a:prstGeom prst="rect">
            <a:avLst/>
          </a:prstGeom>
        </p:spPr>
      </p:pic>
      <p:pic>
        <p:nvPicPr>
          <p:cNvPr id="16" name="Picture 15">
            <a:extLst>
              <a:ext uri="{FF2B5EF4-FFF2-40B4-BE49-F238E27FC236}">
                <a16:creationId xmlns:a16="http://schemas.microsoft.com/office/drawing/2014/main" id="{081F8FCE-4A94-4174-A053-4AEB327C350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97319" y="5511005"/>
            <a:ext cx="3085188" cy="1045152"/>
          </a:xfrm>
          <a:prstGeom prst="rect">
            <a:avLst/>
          </a:prstGeom>
        </p:spPr>
      </p:pic>
    </p:spTree>
    <p:extLst>
      <p:ext uri="{BB962C8B-B14F-4D97-AF65-F5344CB8AC3E}">
        <p14:creationId xmlns:p14="http://schemas.microsoft.com/office/powerpoint/2010/main" val="3438893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8FD71C6-CE35-B146-A97E-B543D66D48F9}"/>
              </a:ext>
            </a:extLst>
          </p:cNvPr>
          <p:cNvSpPr>
            <a:spLocks noGrp="1"/>
          </p:cNvSpPr>
          <p:nvPr>
            <p:ph type="title" orient="vert"/>
          </p:nvPr>
        </p:nvSpPr>
        <p:spPr>
          <a:xfrm>
            <a:off x="8724899"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FDFFFF1-14C3-9E46-BB72-EAB35F2C3779}"/>
              </a:ext>
            </a:extLst>
          </p:cNvPr>
          <p:cNvSpPr>
            <a:spLocks noGrp="1"/>
          </p:cNvSpPr>
          <p:nvPr>
            <p:ph type="body" orient="vert" idx="1"/>
          </p:nvPr>
        </p:nvSpPr>
        <p:spPr>
          <a:xfrm>
            <a:off x="838199"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977606-284C-6A41-93B5-655892054EC0}"/>
              </a:ext>
            </a:extLst>
          </p:cNvPr>
          <p:cNvSpPr>
            <a:spLocks noGrp="1"/>
          </p:cNvSpPr>
          <p:nvPr>
            <p:ph type="dt" sz="half" idx="10"/>
          </p:nvPr>
        </p:nvSpPr>
        <p:spPr/>
        <p:txBody>
          <a:bodyPr/>
          <a:lstStyle/>
          <a:p>
            <a:fld id="{48B95DDE-A67F-7B4A-804A-C74583DECA20}" type="datetimeFigureOut">
              <a:rPr lang="en-US" smtClean="0"/>
              <a:t>1/17/2023</a:t>
            </a:fld>
            <a:endParaRPr lang="en-US"/>
          </a:p>
        </p:txBody>
      </p:sp>
      <p:sp>
        <p:nvSpPr>
          <p:cNvPr id="5" name="Footer Placeholder 4">
            <a:extLst>
              <a:ext uri="{FF2B5EF4-FFF2-40B4-BE49-F238E27FC236}">
                <a16:creationId xmlns:a16="http://schemas.microsoft.com/office/drawing/2014/main" id="{30AF9F26-BB8A-2443-A8CF-80BCE6A26A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380FA5-AED5-9A47-89A6-1DBCAC63D265}"/>
              </a:ext>
            </a:extLst>
          </p:cNvPr>
          <p:cNvSpPr>
            <a:spLocks noGrp="1"/>
          </p:cNvSpPr>
          <p:nvPr>
            <p:ph type="sldNum" sz="quarter" idx="12"/>
          </p:nvPr>
        </p:nvSpPr>
        <p:spPr/>
        <p:txBody>
          <a:bodyPr/>
          <a:lstStyle/>
          <a:p>
            <a:fld id="{A44D7D26-962C-5B4F-99A4-55E68694BA43}" type="slidenum">
              <a:rPr lang="en-US" smtClean="0"/>
              <a:t>‹#›</a:t>
            </a:fld>
            <a:endParaRPr lang="en-US"/>
          </a:p>
        </p:txBody>
      </p:sp>
    </p:spTree>
    <p:extLst>
      <p:ext uri="{BB962C8B-B14F-4D97-AF65-F5344CB8AC3E}">
        <p14:creationId xmlns:p14="http://schemas.microsoft.com/office/powerpoint/2010/main" val="12503708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CEC5C-26E5-4C58-BB42-91AA9073C6ED}"/>
              </a:ext>
            </a:extLst>
          </p:cNvPr>
          <p:cNvSpPr>
            <a:spLocks noGrp="1"/>
          </p:cNvSpPr>
          <p:nvPr>
            <p:ph type="title"/>
          </p:nvPr>
        </p:nvSpPr>
        <p:spPr>
          <a:xfrm>
            <a:off x="70854" y="2780546"/>
            <a:ext cx="7233567" cy="1681389"/>
          </a:xfrm>
          <a:prstGeom prst="rect">
            <a:avLst/>
          </a:prstGeom>
        </p:spPr>
        <p:txBody>
          <a:bodyPr/>
          <a:lstStyle>
            <a:lvl1pPr marL="0" algn="ctr" defTabSz="609576" rtl="0" eaLnBrk="1" latinLnBrk="0" hangingPunct="1">
              <a:spcBef>
                <a:spcPct val="0"/>
              </a:spcBef>
              <a:buNone/>
              <a:defRPr lang="en-US" sz="4666" b="0" i="0" kern="1200" cap="all" baseline="0" dirty="0">
                <a:solidFill>
                  <a:schemeClr val="tx1">
                    <a:lumMod val="65000"/>
                    <a:lumOff val="35000"/>
                  </a:schemeClr>
                </a:solidFill>
                <a:latin typeface="Century Gothic Bold" charset="0"/>
                <a:ea typeface="+mj-ea"/>
                <a:cs typeface="Avenir Roman"/>
              </a:defRPr>
            </a:lvl1pPr>
          </a:lstStyle>
          <a:p>
            <a:r>
              <a:rPr lang="en-US" dirty="0"/>
              <a:t>Click to edit Master title style</a:t>
            </a:r>
          </a:p>
        </p:txBody>
      </p:sp>
      <p:sp>
        <p:nvSpPr>
          <p:cNvPr id="3" name="Rectangle 2">
            <a:extLst>
              <a:ext uri="{FF2B5EF4-FFF2-40B4-BE49-F238E27FC236}">
                <a16:creationId xmlns:a16="http://schemas.microsoft.com/office/drawing/2014/main" id="{7B00200C-3BCF-4682-A7E2-6412F86AD183}"/>
              </a:ext>
            </a:extLst>
          </p:cNvPr>
          <p:cNvSpPr/>
          <p:nvPr userDrawn="1"/>
        </p:nvSpPr>
        <p:spPr>
          <a:xfrm>
            <a:off x="7456714" y="0"/>
            <a:ext cx="4735286" cy="6858000"/>
          </a:xfrm>
          <a:prstGeom prst="rect">
            <a:avLst/>
          </a:prstGeom>
          <a:solidFill>
            <a:srgbClr val="E4E5E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Subtitle 2">
            <a:extLst>
              <a:ext uri="{FF2B5EF4-FFF2-40B4-BE49-F238E27FC236}">
                <a16:creationId xmlns:a16="http://schemas.microsoft.com/office/drawing/2014/main" id="{6A7E16AE-B75E-49FB-BA8C-269BA2200EB3}"/>
              </a:ext>
            </a:extLst>
          </p:cNvPr>
          <p:cNvSpPr>
            <a:spLocks noGrp="1"/>
          </p:cNvSpPr>
          <p:nvPr>
            <p:ph type="subTitle" idx="1" hasCustomPrompt="1"/>
          </p:nvPr>
        </p:nvSpPr>
        <p:spPr>
          <a:xfrm>
            <a:off x="1094710" y="4649114"/>
            <a:ext cx="5448300" cy="211194"/>
          </a:xfrm>
          <a:prstGeom prst="rect">
            <a:avLst/>
          </a:prstGeom>
        </p:spPr>
        <p:txBody>
          <a:bodyPr>
            <a:normAutofit/>
          </a:bodyPr>
          <a:lstStyle>
            <a:lvl1pPr marL="0" indent="0" algn="ctr">
              <a:buNone/>
              <a:defRPr sz="1333" cap="all" baseline="0">
                <a:solidFill>
                  <a:srgbClr val="B01C32"/>
                </a:solidFill>
                <a:latin typeface="Century Gothic Bold Italic" charset="0"/>
              </a:defRPr>
            </a:lvl1pPr>
            <a:lvl2pPr marL="609576" indent="0" algn="ctr">
              <a:buNone/>
              <a:defRPr>
                <a:solidFill>
                  <a:schemeClr val="tx1">
                    <a:tint val="75000"/>
                  </a:schemeClr>
                </a:solidFill>
              </a:defRPr>
            </a:lvl2pPr>
            <a:lvl3pPr marL="1219151" indent="0" algn="ctr">
              <a:buNone/>
              <a:defRPr>
                <a:solidFill>
                  <a:schemeClr val="tx1">
                    <a:tint val="75000"/>
                  </a:schemeClr>
                </a:solidFill>
              </a:defRPr>
            </a:lvl3pPr>
            <a:lvl4pPr marL="1828727" indent="0" algn="ctr">
              <a:buNone/>
              <a:defRPr>
                <a:solidFill>
                  <a:schemeClr val="tx1">
                    <a:tint val="75000"/>
                  </a:schemeClr>
                </a:solidFill>
              </a:defRPr>
            </a:lvl4pPr>
            <a:lvl5pPr marL="2438302" indent="0" algn="ctr">
              <a:buNone/>
              <a:defRPr>
                <a:solidFill>
                  <a:schemeClr val="tx1">
                    <a:tint val="75000"/>
                  </a:schemeClr>
                </a:solidFill>
              </a:defRPr>
            </a:lvl5pPr>
            <a:lvl6pPr marL="3047878" indent="0" algn="ctr">
              <a:buNone/>
              <a:defRPr>
                <a:solidFill>
                  <a:schemeClr val="tx1">
                    <a:tint val="75000"/>
                  </a:schemeClr>
                </a:solidFill>
              </a:defRPr>
            </a:lvl6pPr>
            <a:lvl7pPr marL="3657454" indent="0" algn="ctr">
              <a:buNone/>
              <a:defRPr>
                <a:solidFill>
                  <a:schemeClr val="tx1">
                    <a:tint val="75000"/>
                  </a:schemeClr>
                </a:solidFill>
              </a:defRPr>
            </a:lvl7pPr>
            <a:lvl8pPr marL="4267029" indent="0" algn="ctr">
              <a:buNone/>
              <a:defRPr>
                <a:solidFill>
                  <a:schemeClr val="tx1">
                    <a:tint val="75000"/>
                  </a:schemeClr>
                </a:solidFill>
              </a:defRPr>
            </a:lvl8pPr>
            <a:lvl9pPr marL="4876605" indent="0" algn="ctr">
              <a:buNone/>
              <a:defRPr>
                <a:solidFill>
                  <a:schemeClr val="tx1">
                    <a:tint val="75000"/>
                  </a:schemeClr>
                </a:solidFill>
              </a:defRPr>
            </a:lvl9pPr>
          </a:lstStyle>
          <a:p>
            <a:r>
              <a:rPr lang="en-US" dirty="0"/>
              <a:t>Click to edit PRESENTER NAME</a:t>
            </a:r>
          </a:p>
        </p:txBody>
      </p:sp>
      <p:cxnSp>
        <p:nvCxnSpPr>
          <p:cNvPr id="6" name="Straight Connector 5">
            <a:extLst>
              <a:ext uri="{FF2B5EF4-FFF2-40B4-BE49-F238E27FC236}">
                <a16:creationId xmlns:a16="http://schemas.microsoft.com/office/drawing/2014/main" id="{8EBE4A4D-6109-43C1-B389-7D29C8822A6A}"/>
              </a:ext>
            </a:extLst>
          </p:cNvPr>
          <p:cNvCxnSpPr>
            <a:cxnSpLocks/>
          </p:cNvCxnSpPr>
          <p:nvPr userDrawn="1"/>
        </p:nvCxnSpPr>
        <p:spPr>
          <a:xfrm>
            <a:off x="1223005" y="2593367"/>
            <a:ext cx="5191710" cy="0"/>
          </a:xfrm>
          <a:prstGeom prst="line">
            <a:avLst/>
          </a:prstGeom>
          <a:ln w="3175" cmpd="sng">
            <a:solidFill>
              <a:srgbClr val="B01C32"/>
            </a:solidFill>
          </a:ln>
          <a:effectLst/>
        </p:spPr>
        <p:style>
          <a:lnRef idx="2">
            <a:schemeClr val="accent1"/>
          </a:lnRef>
          <a:fillRef idx="0">
            <a:schemeClr val="accent1"/>
          </a:fillRef>
          <a:effectRef idx="1">
            <a:schemeClr val="accent1"/>
          </a:effectRef>
          <a:fontRef idx="minor">
            <a:schemeClr val="tx1"/>
          </a:fontRef>
        </p:style>
      </p:cxnSp>
      <p:pic>
        <p:nvPicPr>
          <p:cNvPr id="7" name="Picture 16" descr="U Health_horizontal_cmyk.eps">
            <a:extLst>
              <a:ext uri="{FF2B5EF4-FFF2-40B4-BE49-F238E27FC236}">
                <a16:creationId xmlns:a16="http://schemas.microsoft.com/office/drawing/2014/main" id="{42D36DD1-B4E9-40BC-99E0-4C7915E91FAF}"/>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790954" y="1727921"/>
            <a:ext cx="2055813"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E7E64013-D2DF-4ECB-B2C2-5CCB4AF33013}"/>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46297" b="182"/>
          <a:stretch/>
        </p:blipFill>
        <p:spPr>
          <a:xfrm>
            <a:off x="7345235" y="1207666"/>
            <a:ext cx="4970174" cy="2771402"/>
          </a:xfrm>
          <a:prstGeom prst="rect">
            <a:avLst/>
          </a:prstGeom>
        </p:spPr>
      </p:pic>
      <p:pic>
        <p:nvPicPr>
          <p:cNvPr id="14" name="Picture 13">
            <a:extLst>
              <a:ext uri="{FF2B5EF4-FFF2-40B4-BE49-F238E27FC236}">
                <a16:creationId xmlns:a16="http://schemas.microsoft.com/office/drawing/2014/main" id="{C322C099-F60B-4E87-86A4-A3520BECD27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81763" y="4232135"/>
            <a:ext cx="3085188" cy="1045152"/>
          </a:xfrm>
          <a:prstGeom prst="rect">
            <a:avLst/>
          </a:prstGeom>
        </p:spPr>
      </p:pic>
    </p:spTree>
    <p:extLst>
      <p:ext uri="{BB962C8B-B14F-4D97-AF65-F5344CB8AC3E}">
        <p14:creationId xmlns:p14="http://schemas.microsoft.com/office/powerpoint/2010/main" val="3620478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CEC5C-26E5-4C58-BB42-91AA9073C6ED}"/>
              </a:ext>
            </a:extLst>
          </p:cNvPr>
          <p:cNvSpPr>
            <a:spLocks noGrp="1"/>
          </p:cNvSpPr>
          <p:nvPr>
            <p:ph type="title"/>
          </p:nvPr>
        </p:nvSpPr>
        <p:spPr>
          <a:xfrm>
            <a:off x="4817025" y="2780546"/>
            <a:ext cx="7233567" cy="1681389"/>
          </a:xfrm>
          <a:prstGeom prst="rect">
            <a:avLst/>
          </a:prstGeom>
        </p:spPr>
        <p:txBody>
          <a:bodyPr/>
          <a:lstStyle>
            <a:lvl1pPr marL="0" algn="ctr" defTabSz="609576" rtl="0" eaLnBrk="1" latinLnBrk="0" hangingPunct="1">
              <a:spcBef>
                <a:spcPct val="0"/>
              </a:spcBef>
              <a:buNone/>
              <a:defRPr lang="en-US" sz="4666" b="0" i="0" kern="1200" cap="all" baseline="0" dirty="0">
                <a:solidFill>
                  <a:schemeClr val="tx1">
                    <a:lumMod val="65000"/>
                    <a:lumOff val="35000"/>
                  </a:schemeClr>
                </a:solidFill>
                <a:latin typeface="Century Gothic Bold" charset="0"/>
                <a:ea typeface="+mj-ea"/>
                <a:cs typeface="Avenir Roman"/>
              </a:defRPr>
            </a:lvl1pPr>
          </a:lstStyle>
          <a:p>
            <a:r>
              <a:rPr lang="en-US" dirty="0"/>
              <a:t>Click to edit Master title style</a:t>
            </a:r>
          </a:p>
        </p:txBody>
      </p:sp>
      <p:sp>
        <p:nvSpPr>
          <p:cNvPr id="3" name="Rectangle 2">
            <a:extLst>
              <a:ext uri="{FF2B5EF4-FFF2-40B4-BE49-F238E27FC236}">
                <a16:creationId xmlns:a16="http://schemas.microsoft.com/office/drawing/2014/main" id="{7B00200C-3BCF-4682-A7E2-6412F86AD183}"/>
              </a:ext>
            </a:extLst>
          </p:cNvPr>
          <p:cNvSpPr/>
          <p:nvPr userDrawn="1"/>
        </p:nvSpPr>
        <p:spPr>
          <a:xfrm>
            <a:off x="0" y="0"/>
            <a:ext cx="4735286" cy="6858000"/>
          </a:xfrm>
          <a:prstGeom prst="rect">
            <a:avLst/>
          </a:prstGeom>
          <a:solidFill>
            <a:srgbClr val="E4E5E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Subtitle 2">
            <a:extLst>
              <a:ext uri="{FF2B5EF4-FFF2-40B4-BE49-F238E27FC236}">
                <a16:creationId xmlns:a16="http://schemas.microsoft.com/office/drawing/2014/main" id="{6A7E16AE-B75E-49FB-BA8C-269BA2200EB3}"/>
              </a:ext>
            </a:extLst>
          </p:cNvPr>
          <p:cNvSpPr>
            <a:spLocks noGrp="1"/>
          </p:cNvSpPr>
          <p:nvPr>
            <p:ph type="subTitle" idx="1" hasCustomPrompt="1"/>
          </p:nvPr>
        </p:nvSpPr>
        <p:spPr>
          <a:xfrm>
            <a:off x="5840881" y="4649114"/>
            <a:ext cx="5448300" cy="211194"/>
          </a:xfrm>
          <a:prstGeom prst="rect">
            <a:avLst/>
          </a:prstGeom>
        </p:spPr>
        <p:txBody>
          <a:bodyPr>
            <a:normAutofit/>
          </a:bodyPr>
          <a:lstStyle>
            <a:lvl1pPr marL="0" indent="0" algn="ctr">
              <a:buNone/>
              <a:defRPr sz="1333" cap="all" baseline="0">
                <a:solidFill>
                  <a:srgbClr val="B01C32"/>
                </a:solidFill>
                <a:latin typeface="Century Gothic Bold Italic" charset="0"/>
              </a:defRPr>
            </a:lvl1pPr>
            <a:lvl2pPr marL="609576" indent="0" algn="ctr">
              <a:buNone/>
              <a:defRPr>
                <a:solidFill>
                  <a:schemeClr val="tx1">
                    <a:tint val="75000"/>
                  </a:schemeClr>
                </a:solidFill>
              </a:defRPr>
            </a:lvl2pPr>
            <a:lvl3pPr marL="1219151" indent="0" algn="ctr">
              <a:buNone/>
              <a:defRPr>
                <a:solidFill>
                  <a:schemeClr val="tx1">
                    <a:tint val="75000"/>
                  </a:schemeClr>
                </a:solidFill>
              </a:defRPr>
            </a:lvl3pPr>
            <a:lvl4pPr marL="1828727" indent="0" algn="ctr">
              <a:buNone/>
              <a:defRPr>
                <a:solidFill>
                  <a:schemeClr val="tx1">
                    <a:tint val="75000"/>
                  </a:schemeClr>
                </a:solidFill>
              </a:defRPr>
            </a:lvl4pPr>
            <a:lvl5pPr marL="2438302" indent="0" algn="ctr">
              <a:buNone/>
              <a:defRPr>
                <a:solidFill>
                  <a:schemeClr val="tx1">
                    <a:tint val="75000"/>
                  </a:schemeClr>
                </a:solidFill>
              </a:defRPr>
            </a:lvl5pPr>
            <a:lvl6pPr marL="3047878" indent="0" algn="ctr">
              <a:buNone/>
              <a:defRPr>
                <a:solidFill>
                  <a:schemeClr val="tx1">
                    <a:tint val="75000"/>
                  </a:schemeClr>
                </a:solidFill>
              </a:defRPr>
            </a:lvl6pPr>
            <a:lvl7pPr marL="3657454" indent="0" algn="ctr">
              <a:buNone/>
              <a:defRPr>
                <a:solidFill>
                  <a:schemeClr val="tx1">
                    <a:tint val="75000"/>
                  </a:schemeClr>
                </a:solidFill>
              </a:defRPr>
            </a:lvl7pPr>
            <a:lvl8pPr marL="4267029" indent="0" algn="ctr">
              <a:buNone/>
              <a:defRPr>
                <a:solidFill>
                  <a:schemeClr val="tx1">
                    <a:tint val="75000"/>
                  </a:schemeClr>
                </a:solidFill>
              </a:defRPr>
            </a:lvl8pPr>
            <a:lvl9pPr marL="4876605" indent="0" algn="ctr">
              <a:buNone/>
              <a:defRPr>
                <a:solidFill>
                  <a:schemeClr val="tx1">
                    <a:tint val="75000"/>
                  </a:schemeClr>
                </a:solidFill>
              </a:defRPr>
            </a:lvl9pPr>
          </a:lstStyle>
          <a:p>
            <a:r>
              <a:rPr lang="en-US" dirty="0"/>
              <a:t>Click to edit PRESENTER NAME</a:t>
            </a:r>
          </a:p>
        </p:txBody>
      </p:sp>
      <p:cxnSp>
        <p:nvCxnSpPr>
          <p:cNvPr id="6" name="Straight Connector 5">
            <a:extLst>
              <a:ext uri="{FF2B5EF4-FFF2-40B4-BE49-F238E27FC236}">
                <a16:creationId xmlns:a16="http://schemas.microsoft.com/office/drawing/2014/main" id="{8EBE4A4D-6109-43C1-B389-7D29C8822A6A}"/>
              </a:ext>
            </a:extLst>
          </p:cNvPr>
          <p:cNvCxnSpPr>
            <a:cxnSpLocks/>
          </p:cNvCxnSpPr>
          <p:nvPr userDrawn="1"/>
        </p:nvCxnSpPr>
        <p:spPr>
          <a:xfrm>
            <a:off x="5969176" y="2593367"/>
            <a:ext cx="5191710" cy="0"/>
          </a:xfrm>
          <a:prstGeom prst="line">
            <a:avLst/>
          </a:prstGeom>
          <a:ln w="3175" cmpd="sng">
            <a:solidFill>
              <a:srgbClr val="B01C32"/>
            </a:solidFill>
          </a:ln>
          <a:effectLst/>
        </p:spPr>
        <p:style>
          <a:lnRef idx="2">
            <a:schemeClr val="accent1"/>
          </a:lnRef>
          <a:fillRef idx="0">
            <a:schemeClr val="accent1"/>
          </a:fillRef>
          <a:effectRef idx="1">
            <a:schemeClr val="accent1"/>
          </a:effectRef>
          <a:fontRef idx="minor">
            <a:schemeClr val="tx1"/>
          </a:fontRef>
        </p:style>
      </p:cxnSp>
      <p:pic>
        <p:nvPicPr>
          <p:cNvPr id="7" name="Picture 16" descr="U Health_horizontal_cmyk.eps">
            <a:extLst>
              <a:ext uri="{FF2B5EF4-FFF2-40B4-BE49-F238E27FC236}">
                <a16:creationId xmlns:a16="http://schemas.microsoft.com/office/drawing/2014/main" id="{42D36DD1-B4E9-40BC-99E0-4C7915E91FAF}"/>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537125" y="1727921"/>
            <a:ext cx="2055813"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F7E8FF37-BC94-411A-A480-0603A9D3DFF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46297" b="182"/>
          <a:stretch/>
        </p:blipFill>
        <p:spPr>
          <a:xfrm>
            <a:off x="-194018" y="1148705"/>
            <a:ext cx="4970174" cy="2771402"/>
          </a:xfrm>
          <a:prstGeom prst="rect">
            <a:avLst/>
          </a:prstGeom>
        </p:spPr>
      </p:pic>
      <p:pic>
        <p:nvPicPr>
          <p:cNvPr id="12" name="Picture 11">
            <a:extLst>
              <a:ext uri="{FF2B5EF4-FFF2-40B4-BE49-F238E27FC236}">
                <a16:creationId xmlns:a16="http://schemas.microsoft.com/office/drawing/2014/main" id="{4702B37B-0E8D-4E6D-A62D-486A45AA88F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8475" y="4232135"/>
            <a:ext cx="3085188" cy="1045152"/>
          </a:xfrm>
          <a:prstGeom prst="rect">
            <a:avLst/>
          </a:prstGeom>
        </p:spPr>
      </p:pic>
    </p:spTree>
    <p:extLst>
      <p:ext uri="{BB962C8B-B14F-4D97-AF65-F5344CB8AC3E}">
        <p14:creationId xmlns:p14="http://schemas.microsoft.com/office/powerpoint/2010/main" val="1740757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1">
    <p:spTree>
      <p:nvGrpSpPr>
        <p:cNvPr id="1" name=""/>
        <p:cNvGrpSpPr/>
        <p:nvPr/>
      </p:nvGrpSpPr>
      <p:grpSpPr>
        <a:xfrm>
          <a:off x="0" y="0"/>
          <a:ext cx="0" cy="0"/>
          <a:chOff x="0" y="0"/>
          <a:chExt cx="0" cy="0"/>
        </a:xfrm>
      </p:grpSpPr>
      <p:sp>
        <p:nvSpPr>
          <p:cNvPr id="2" name="Title 1"/>
          <p:cNvSpPr>
            <a:spLocks noGrp="1"/>
          </p:cNvSpPr>
          <p:nvPr>
            <p:ph type="title"/>
          </p:nvPr>
        </p:nvSpPr>
        <p:spPr>
          <a:xfrm>
            <a:off x="338667" y="204903"/>
            <a:ext cx="11461750" cy="549537"/>
          </a:xfrm>
          <a:prstGeom prst="rect">
            <a:avLst/>
          </a:prstGeom>
        </p:spPr>
        <p:txBody>
          <a:bodyPr/>
          <a:lstStyle>
            <a:lvl1pPr>
              <a:defRPr spc="167" baseline="0">
                <a:solidFill>
                  <a:schemeClr val="tx2"/>
                </a:solidFill>
              </a:defRPr>
            </a:lvl1pPr>
          </a:lstStyle>
          <a:p>
            <a:r>
              <a:rPr lang="en-US" dirty="0"/>
              <a:t>Click to edit Master title style</a:t>
            </a:r>
          </a:p>
        </p:txBody>
      </p:sp>
      <p:sp>
        <p:nvSpPr>
          <p:cNvPr id="5" name="Content Placeholder 2"/>
          <p:cNvSpPr>
            <a:spLocks noGrp="1"/>
          </p:cNvSpPr>
          <p:nvPr>
            <p:ph sz="half" idx="1"/>
          </p:nvPr>
        </p:nvSpPr>
        <p:spPr>
          <a:xfrm>
            <a:off x="338667" y="1058333"/>
            <a:ext cx="11461750" cy="4830692"/>
          </a:xfrm>
          <a:prstGeom prst="rect">
            <a:avLst/>
          </a:prstGeom>
        </p:spPr>
        <p:txBody>
          <a:bodyPr>
            <a:normAutofit/>
          </a:bodyPr>
          <a:lstStyle>
            <a:lvl1pPr>
              <a:defRPr sz="3733">
                <a:solidFill>
                  <a:schemeClr val="tx1"/>
                </a:solidFill>
              </a:defRPr>
            </a:lvl1pPr>
            <a:lvl2pPr>
              <a:defRPr sz="3200">
                <a:solidFill>
                  <a:schemeClr val="tx1"/>
                </a:solidFill>
              </a:defRPr>
            </a:lvl2pPr>
            <a:lvl3pPr>
              <a:defRPr sz="2667">
                <a:solidFill>
                  <a:schemeClr val="tx1"/>
                </a:solidFill>
              </a:defRPr>
            </a:lvl3pPr>
            <a:lvl4pPr>
              <a:defRPr sz="2400">
                <a:solidFill>
                  <a:schemeClr val="tx1"/>
                </a:solidFill>
              </a:defRPr>
            </a:lvl4pPr>
            <a:lvl5pPr>
              <a:defRPr sz="2400">
                <a:solidFill>
                  <a:schemeClr val="tx1"/>
                </a:solidFill>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D7040577-CFB6-4253-BFE1-4A5ACBF3A0B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2144" y="6058831"/>
            <a:ext cx="588131" cy="618906"/>
          </a:xfrm>
          <a:prstGeom prst="rect">
            <a:avLst/>
          </a:prstGeom>
        </p:spPr>
      </p:pic>
      <p:sp>
        <p:nvSpPr>
          <p:cNvPr id="8" name="Text Placeholder 7">
            <a:extLst>
              <a:ext uri="{FF2B5EF4-FFF2-40B4-BE49-F238E27FC236}">
                <a16:creationId xmlns:a16="http://schemas.microsoft.com/office/drawing/2014/main" id="{ED31203C-855C-43F8-93C0-678900D65051}"/>
              </a:ext>
            </a:extLst>
          </p:cNvPr>
          <p:cNvSpPr>
            <a:spLocks noGrp="1"/>
          </p:cNvSpPr>
          <p:nvPr>
            <p:ph type="body" sz="quarter" idx="10" hasCustomPrompt="1"/>
          </p:nvPr>
        </p:nvSpPr>
        <p:spPr>
          <a:xfrm>
            <a:off x="1091409" y="6063864"/>
            <a:ext cx="8790180" cy="589233"/>
          </a:xfrm>
          <a:prstGeom prst="rect">
            <a:avLst/>
          </a:prstGeom>
        </p:spPr>
        <p:txBody>
          <a:bodyPr/>
          <a:lstStyle>
            <a:lvl1pPr marL="0" indent="0" algn="l">
              <a:buNone/>
              <a:defRPr sz="1200"/>
            </a:lvl1pPr>
          </a:lstStyle>
          <a:p>
            <a:pPr lvl="0"/>
            <a:r>
              <a:rPr lang="en-US" dirty="0"/>
              <a:t>1. References</a:t>
            </a:r>
          </a:p>
        </p:txBody>
      </p:sp>
      <p:pic>
        <p:nvPicPr>
          <p:cNvPr id="9" name="Picture 8">
            <a:extLst>
              <a:ext uri="{FF2B5EF4-FFF2-40B4-BE49-F238E27FC236}">
                <a16:creationId xmlns:a16="http://schemas.microsoft.com/office/drawing/2014/main" id="{E841E0F2-5913-4456-8321-05510F06C42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046201" y="6058831"/>
            <a:ext cx="1754216" cy="594266"/>
          </a:xfrm>
          <a:prstGeom prst="rect">
            <a:avLst/>
          </a:prstGeom>
        </p:spPr>
      </p:pic>
    </p:spTree>
    <p:extLst>
      <p:ext uri="{BB962C8B-B14F-4D97-AF65-F5344CB8AC3E}">
        <p14:creationId xmlns:p14="http://schemas.microsoft.com/office/powerpoint/2010/main" val="2528615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2">
    <p:spTree>
      <p:nvGrpSpPr>
        <p:cNvPr id="1" name=""/>
        <p:cNvGrpSpPr/>
        <p:nvPr/>
      </p:nvGrpSpPr>
      <p:grpSpPr>
        <a:xfrm>
          <a:off x="0" y="0"/>
          <a:ext cx="0" cy="0"/>
          <a:chOff x="0" y="0"/>
          <a:chExt cx="0" cy="0"/>
        </a:xfrm>
      </p:grpSpPr>
      <p:sp>
        <p:nvSpPr>
          <p:cNvPr id="2" name="Title 1"/>
          <p:cNvSpPr>
            <a:spLocks noGrp="1"/>
          </p:cNvSpPr>
          <p:nvPr>
            <p:ph type="title"/>
          </p:nvPr>
        </p:nvSpPr>
        <p:spPr>
          <a:xfrm>
            <a:off x="337155" y="204903"/>
            <a:ext cx="11461750" cy="549537"/>
          </a:xfrm>
          <a:prstGeom prst="rect">
            <a:avLst/>
          </a:prstGeom>
        </p:spPr>
        <p:txBody>
          <a:bodyPr/>
          <a:lstStyle>
            <a:lvl1pPr>
              <a:defRPr spc="167" baseline="0">
                <a:solidFill>
                  <a:schemeClr val="tx2"/>
                </a:solidFill>
              </a:defRPr>
            </a:lvl1pPr>
          </a:lstStyle>
          <a:p>
            <a:r>
              <a:rPr lang="en-US" dirty="0"/>
              <a:t>Click to edit Master title style</a:t>
            </a:r>
          </a:p>
        </p:txBody>
      </p:sp>
      <p:sp>
        <p:nvSpPr>
          <p:cNvPr id="5" name="Content Placeholder 2"/>
          <p:cNvSpPr>
            <a:spLocks noGrp="1"/>
          </p:cNvSpPr>
          <p:nvPr>
            <p:ph sz="half" idx="1"/>
          </p:nvPr>
        </p:nvSpPr>
        <p:spPr>
          <a:xfrm>
            <a:off x="337155" y="1058333"/>
            <a:ext cx="5530246" cy="4848981"/>
          </a:xfrm>
          <a:prstGeom prst="rect">
            <a:avLst/>
          </a:prstGeom>
        </p:spPr>
        <p:txBody>
          <a:bodyPr>
            <a:normAutofit/>
          </a:bodyPr>
          <a:lstStyle>
            <a:lvl1pPr>
              <a:defRPr sz="3733">
                <a:solidFill>
                  <a:schemeClr val="tx1"/>
                </a:solidFill>
              </a:defRPr>
            </a:lvl1pPr>
            <a:lvl2pPr>
              <a:defRPr sz="3200">
                <a:solidFill>
                  <a:schemeClr val="tx1"/>
                </a:solidFill>
              </a:defRPr>
            </a:lvl2pPr>
            <a:lvl3pPr>
              <a:defRPr sz="2667">
                <a:solidFill>
                  <a:schemeClr val="tx1"/>
                </a:solidFill>
              </a:defRPr>
            </a:lvl3pPr>
            <a:lvl4pPr>
              <a:defRPr sz="2400">
                <a:solidFill>
                  <a:schemeClr val="tx1"/>
                </a:solidFill>
              </a:defRPr>
            </a:lvl4pPr>
            <a:lvl5pPr>
              <a:defRPr sz="2400">
                <a:solidFill>
                  <a:schemeClr val="tx1"/>
                </a:solidFill>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2">
            <a:extLst>
              <a:ext uri="{FF2B5EF4-FFF2-40B4-BE49-F238E27FC236}">
                <a16:creationId xmlns:a16="http://schemas.microsoft.com/office/drawing/2014/main" id="{99553C17-8110-4158-A87C-FABE756E4223}"/>
              </a:ext>
            </a:extLst>
          </p:cNvPr>
          <p:cNvSpPr>
            <a:spLocks noGrp="1"/>
          </p:cNvSpPr>
          <p:nvPr>
            <p:ph sz="half" idx="10"/>
          </p:nvPr>
        </p:nvSpPr>
        <p:spPr>
          <a:xfrm>
            <a:off x="6270172" y="1058333"/>
            <a:ext cx="5530246" cy="4848981"/>
          </a:xfrm>
          <a:prstGeom prst="rect">
            <a:avLst/>
          </a:prstGeom>
        </p:spPr>
        <p:txBody>
          <a:bodyPr>
            <a:normAutofit/>
          </a:bodyPr>
          <a:lstStyle>
            <a:lvl1pPr>
              <a:defRPr sz="3733">
                <a:solidFill>
                  <a:schemeClr val="tx1"/>
                </a:solidFill>
              </a:defRPr>
            </a:lvl1pPr>
            <a:lvl2pPr>
              <a:defRPr sz="3200">
                <a:solidFill>
                  <a:schemeClr val="tx1"/>
                </a:solidFill>
              </a:defRPr>
            </a:lvl2pPr>
            <a:lvl3pPr>
              <a:defRPr sz="2667">
                <a:solidFill>
                  <a:schemeClr val="tx1"/>
                </a:solidFill>
              </a:defRPr>
            </a:lvl3pPr>
            <a:lvl4pPr>
              <a:defRPr sz="2400">
                <a:solidFill>
                  <a:schemeClr val="tx1"/>
                </a:solidFill>
              </a:defRPr>
            </a:lvl4pPr>
            <a:lvl5pPr>
              <a:defRPr sz="2400">
                <a:solidFill>
                  <a:schemeClr val="tx1"/>
                </a:solidFill>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43665B8E-2CB6-4C9C-A179-1E38FCA15AF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2144" y="6058831"/>
            <a:ext cx="588131" cy="618906"/>
          </a:xfrm>
          <a:prstGeom prst="rect">
            <a:avLst/>
          </a:prstGeom>
        </p:spPr>
      </p:pic>
      <p:sp>
        <p:nvSpPr>
          <p:cNvPr id="8" name="Text Placeholder 7">
            <a:extLst>
              <a:ext uri="{FF2B5EF4-FFF2-40B4-BE49-F238E27FC236}">
                <a16:creationId xmlns:a16="http://schemas.microsoft.com/office/drawing/2014/main" id="{22F44255-3496-446C-B0CD-31FEE377E376}"/>
              </a:ext>
            </a:extLst>
          </p:cNvPr>
          <p:cNvSpPr>
            <a:spLocks noGrp="1"/>
          </p:cNvSpPr>
          <p:nvPr>
            <p:ph type="body" sz="quarter" idx="11" hasCustomPrompt="1"/>
          </p:nvPr>
        </p:nvSpPr>
        <p:spPr>
          <a:xfrm>
            <a:off x="1091409" y="6063864"/>
            <a:ext cx="8790180" cy="589233"/>
          </a:xfrm>
          <a:prstGeom prst="rect">
            <a:avLst/>
          </a:prstGeom>
        </p:spPr>
        <p:txBody>
          <a:bodyPr/>
          <a:lstStyle>
            <a:lvl1pPr marL="0" indent="0" algn="l">
              <a:buNone/>
              <a:defRPr sz="1200"/>
            </a:lvl1pPr>
          </a:lstStyle>
          <a:p>
            <a:pPr lvl="0"/>
            <a:r>
              <a:rPr lang="en-US" dirty="0"/>
              <a:t>1. References</a:t>
            </a:r>
          </a:p>
        </p:txBody>
      </p:sp>
      <p:pic>
        <p:nvPicPr>
          <p:cNvPr id="9" name="Picture 8">
            <a:extLst>
              <a:ext uri="{FF2B5EF4-FFF2-40B4-BE49-F238E27FC236}">
                <a16:creationId xmlns:a16="http://schemas.microsoft.com/office/drawing/2014/main" id="{C580B3AB-281B-438E-9165-4A4219ED16C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046201" y="6058831"/>
            <a:ext cx="1754216" cy="594266"/>
          </a:xfrm>
          <a:prstGeom prst="rect">
            <a:avLst/>
          </a:prstGeom>
        </p:spPr>
      </p:pic>
    </p:spTree>
    <p:extLst>
      <p:ext uri="{BB962C8B-B14F-4D97-AF65-F5344CB8AC3E}">
        <p14:creationId xmlns:p14="http://schemas.microsoft.com/office/powerpoint/2010/main" val="3271853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estions Slide">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6348FE6D-7E2B-4F51-A5BB-8CFD8564873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252265"/>
            <a:ext cx="12192000" cy="3657600"/>
          </a:xfrm>
          <a:prstGeom prst="rect">
            <a:avLst/>
          </a:prstGeom>
        </p:spPr>
      </p:pic>
      <p:sp>
        <p:nvSpPr>
          <p:cNvPr id="2" name="Title 1">
            <a:extLst>
              <a:ext uri="{FF2B5EF4-FFF2-40B4-BE49-F238E27FC236}">
                <a16:creationId xmlns:a16="http://schemas.microsoft.com/office/drawing/2014/main" id="{61AF3065-613F-43C2-AE99-A08B6D165FBC}"/>
              </a:ext>
            </a:extLst>
          </p:cNvPr>
          <p:cNvSpPr>
            <a:spLocks noGrp="1"/>
          </p:cNvSpPr>
          <p:nvPr>
            <p:ph type="title" hasCustomPrompt="1"/>
          </p:nvPr>
        </p:nvSpPr>
        <p:spPr>
          <a:xfrm>
            <a:off x="257594" y="2582650"/>
            <a:ext cx="5122121" cy="891381"/>
          </a:xfrm>
          <a:prstGeom prst="rect">
            <a:avLst/>
          </a:prstGeom>
        </p:spPr>
        <p:txBody>
          <a:bodyPr/>
          <a:lstStyle>
            <a:lvl1pPr>
              <a:defRPr>
                <a:solidFill>
                  <a:schemeClr val="bg1"/>
                </a:solidFill>
              </a:defRPr>
            </a:lvl1pPr>
          </a:lstStyle>
          <a:p>
            <a:r>
              <a:rPr lang="en-US" dirty="0"/>
              <a:t>Questions?</a:t>
            </a:r>
          </a:p>
        </p:txBody>
      </p:sp>
      <p:pic>
        <p:nvPicPr>
          <p:cNvPr id="4" name="Picture 3">
            <a:extLst>
              <a:ext uri="{FF2B5EF4-FFF2-40B4-BE49-F238E27FC236}">
                <a16:creationId xmlns:a16="http://schemas.microsoft.com/office/drawing/2014/main" id="{13EC075D-338B-4469-A1FE-ED72A2C569E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6339" y="5399917"/>
            <a:ext cx="987602" cy="1039282"/>
          </a:xfrm>
          <a:prstGeom prst="rect">
            <a:avLst/>
          </a:prstGeom>
        </p:spPr>
      </p:pic>
      <p:pic>
        <p:nvPicPr>
          <p:cNvPr id="5" name="Picture 4">
            <a:extLst>
              <a:ext uri="{FF2B5EF4-FFF2-40B4-BE49-F238E27FC236}">
                <a16:creationId xmlns:a16="http://schemas.microsoft.com/office/drawing/2014/main" id="{1A18376B-80FA-4EFA-A509-289B119BAEC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34122" y="263285"/>
            <a:ext cx="2632784" cy="891894"/>
          </a:xfrm>
          <a:prstGeom prst="rect">
            <a:avLst/>
          </a:prstGeom>
        </p:spPr>
      </p:pic>
      <p:pic>
        <p:nvPicPr>
          <p:cNvPr id="9" name="Picture 8">
            <a:extLst>
              <a:ext uri="{FF2B5EF4-FFF2-40B4-BE49-F238E27FC236}">
                <a16:creationId xmlns:a16="http://schemas.microsoft.com/office/drawing/2014/main" id="{1E0C902F-3E3D-4C67-9E49-7C4E470D2C6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022972" y="4986156"/>
            <a:ext cx="1871844" cy="1871844"/>
          </a:xfrm>
          <a:prstGeom prst="rect">
            <a:avLst/>
          </a:prstGeom>
        </p:spPr>
      </p:pic>
      <p:pic>
        <p:nvPicPr>
          <p:cNvPr id="1028" name="Picture 4" descr="Sponsorship - U of U School of Medicine - | University of Utah">
            <a:extLst>
              <a:ext uri="{FF2B5EF4-FFF2-40B4-BE49-F238E27FC236}">
                <a16:creationId xmlns:a16="http://schemas.microsoft.com/office/drawing/2014/main" id="{A729B8BA-6A5C-4B6F-9121-4DEAAA835D32}"/>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4723847" y="5740947"/>
            <a:ext cx="1953480" cy="39478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4BEB0335-FFDE-4A17-82A4-3CBCEECF00F8}"/>
              </a:ext>
            </a:extLst>
          </p:cNvPr>
          <p:cNvSpPr/>
          <p:nvPr userDrawn="1"/>
        </p:nvSpPr>
        <p:spPr>
          <a:xfrm>
            <a:off x="10218906" y="6169276"/>
            <a:ext cx="1668983" cy="523220"/>
          </a:xfrm>
          <a:prstGeom prst="rect">
            <a:avLst/>
          </a:prstGeom>
        </p:spPr>
        <p:txBody>
          <a:bodyPr wrap="none">
            <a:spAutoFit/>
          </a:bodyPr>
          <a:lstStyle/>
          <a:p>
            <a:pPr algn="ctr"/>
            <a:r>
              <a:rPr lang="en-US" sz="1400" dirty="0">
                <a:solidFill>
                  <a:schemeClr val="tx1">
                    <a:lumMod val="50000"/>
                  </a:schemeClr>
                </a:solidFill>
                <a:latin typeface="Cambria" panose="02040503050406030204" pitchFamily="18" charset="0"/>
                <a:ea typeface="Cambria" panose="02040503050406030204" pitchFamily="18" charset="0"/>
              </a:rPr>
              <a:t>VA Salt Lake City </a:t>
            </a:r>
          </a:p>
          <a:p>
            <a:pPr algn="ctr"/>
            <a:r>
              <a:rPr lang="en-US" sz="1400" dirty="0">
                <a:solidFill>
                  <a:schemeClr val="tx1">
                    <a:lumMod val="50000"/>
                  </a:schemeClr>
                </a:solidFill>
                <a:latin typeface="Cambria" panose="02040503050406030204" pitchFamily="18" charset="0"/>
                <a:ea typeface="Cambria" panose="02040503050406030204" pitchFamily="18" charset="0"/>
              </a:rPr>
              <a:t>Health Care System</a:t>
            </a:r>
          </a:p>
        </p:txBody>
      </p:sp>
      <p:pic>
        <p:nvPicPr>
          <p:cNvPr id="1030" name="Picture 6" descr="VA.gov Home | Veterans Affairs">
            <a:extLst>
              <a:ext uri="{FF2B5EF4-FFF2-40B4-BE49-F238E27FC236}">
                <a16:creationId xmlns:a16="http://schemas.microsoft.com/office/drawing/2014/main" id="{83375804-4B81-42E8-9882-4FDF646307AE}"/>
              </a:ext>
            </a:extLst>
          </p:cNvPr>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21679" b="19646"/>
          <a:stretch/>
        </p:blipFill>
        <p:spPr bwMode="auto">
          <a:xfrm>
            <a:off x="10106159" y="5108052"/>
            <a:ext cx="1871844" cy="109832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DC376935-F042-4EE3-95C8-9583B9479F2D}"/>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7506358" y="5552318"/>
            <a:ext cx="1770770" cy="646331"/>
          </a:xfrm>
          <a:prstGeom prst="rect">
            <a:avLst/>
          </a:prstGeom>
        </p:spPr>
      </p:pic>
    </p:spTree>
    <p:extLst>
      <p:ext uri="{BB962C8B-B14F-4D97-AF65-F5344CB8AC3E}">
        <p14:creationId xmlns:p14="http://schemas.microsoft.com/office/powerpoint/2010/main" val="89374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Questions Slide 2">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71F96FF-A8B8-4103-A8C2-AE2EA55668E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262470"/>
            <a:ext cx="12215558" cy="3664667"/>
          </a:xfrm>
          <a:prstGeom prst="rect">
            <a:avLst/>
          </a:prstGeom>
        </p:spPr>
      </p:pic>
      <p:sp>
        <p:nvSpPr>
          <p:cNvPr id="2" name="Title 1">
            <a:extLst>
              <a:ext uri="{FF2B5EF4-FFF2-40B4-BE49-F238E27FC236}">
                <a16:creationId xmlns:a16="http://schemas.microsoft.com/office/drawing/2014/main" id="{61AF3065-613F-43C2-AE99-A08B6D165FBC}"/>
              </a:ext>
            </a:extLst>
          </p:cNvPr>
          <p:cNvSpPr>
            <a:spLocks noGrp="1"/>
          </p:cNvSpPr>
          <p:nvPr>
            <p:ph type="title" hasCustomPrompt="1"/>
          </p:nvPr>
        </p:nvSpPr>
        <p:spPr>
          <a:xfrm>
            <a:off x="257594" y="2582650"/>
            <a:ext cx="5122121" cy="891381"/>
          </a:xfrm>
          <a:prstGeom prst="rect">
            <a:avLst/>
          </a:prstGeom>
        </p:spPr>
        <p:txBody>
          <a:bodyPr/>
          <a:lstStyle>
            <a:lvl1pPr>
              <a:defRPr>
                <a:solidFill>
                  <a:schemeClr val="tx2"/>
                </a:solidFill>
              </a:defRPr>
            </a:lvl1pPr>
          </a:lstStyle>
          <a:p>
            <a:r>
              <a:rPr lang="en-US" dirty="0"/>
              <a:t>Questions?</a:t>
            </a:r>
          </a:p>
        </p:txBody>
      </p:sp>
      <p:pic>
        <p:nvPicPr>
          <p:cNvPr id="4" name="Picture 3">
            <a:extLst>
              <a:ext uri="{FF2B5EF4-FFF2-40B4-BE49-F238E27FC236}">
                <a16:creationId xmlns:a16="http://schemas.microsoft.com/office/drawing/2014/main" id="{13EC075D-338B-4469-A1FE-ED72A2C569E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6339" y="5399917"/>
            <a:ext cx="987602" cy="1039282"/>
          </a:xfrm>
          <a:prstGeom prst="rect">
            <a:avLst/>
          </a:prstGeom>
        </p:spPr>
      </p:pic>
      <p:pic>
        <p:nvPicPr>
          <p:cNvPr id="5" name="Picture 4">
            <a:extLst>
              <a:ext uri="{FF2B5EF4-FFF2-40B4-BE49-F238E27FC236}">
                <a16:creationId xmlns:a16="http://schemas.microsoft.com/office/drawing/2014/main" id="{1A18376B-80FA-4EFA-A509-289B119BAEC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34122" y="263285"/>
            <a:ext cx="2632784" cy="891894"/>
          </a:xfrm>
          <a:prstGeom prst="rect">
            <a:avLst/>
          </a:prstGeom>
        </p:spPr>
      </p:pic>
      <p:pic>
        <p:nvPicPr>
          <p:cNvPr id="9" name="Picture 8">
            <a:extLst>
              <a:ext uri="{FF2B5EF4-FFF2-40B4-BE49-F238E27FC236}">
                <a16:creationId xmlns:a16="http://schemas.microsoft.com/office/drawing/2014/main" id="{1E0C902F-3E3D-4C67-9E49-7C4E470D2C6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022972" y="4986156"/>
            <a:ext cx="1871844" cy="1871844"/>
          </a:xfrm>
          <a:prstGeom prst="rect">
            <a:avLst/>
          </a:prstGeom>
        </p:spPr>
      </p:pic>
      <p:pic>
        <p:nvPicPr>
          <p:cNvPr id="1028" name="Picture 4" descr="Sponsorship - U of U School of Medicine - | University of Utah">
            <a:extLst>
              <a:ext uri="{FF2B5EF4-FFF2-40B4-BE49-F238E27FC236}">
                <a16:creationId xmlns:a16="http://schemas.microsoft.com/office/drawing/2014/main" id="{A729B8BA-6A5C-4B6F-9121-4DEAAA835D32}"/>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4723847" y="5740947"/>
            <a:ext cx="1953480" cy="39478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4BEB0335-FFDE-4A17-82A4-3CBCEECF00F8}"/>
              </a:ext>
            </a:extLst>
          </p:cNvPr>
          <p:cNvSpPr/>
          <p:nvPr userDrawn="1"/>
        </p:nvSpPr>
        <p:spPr>
          <a:xfrm>
            <a:off x="10218906" y="6169276"/>
            <a:ext cx="1668983" cy="523220"/>
          </a:xfrm>
          <a:prstGeom prst="rect">
            <a:avLst/>
          </a:prstGeom>
        </p:spPr>
        <p:txBody>
          <a:bodyPr wrap="none">
            <a:spAutoFit/>
          </a:bodyPr>
          <a:lstStyle/>
          <a:p>
            <a:pPr algn="ctr"/>
            <a:r>
              <a:rPr lang="en-US" sz="1400" dirty="0">
                <a:solidFill>
                  <a:schemeClr val="tx1">
                    <a:lumMod val="50000"/>
                  </a:schemeClr>
                </a:solidFill>
                <a:latin typeface="Cambria" panose="02040503050406030204" pitchFamily="18" charset="0"/>
                <a:ea typeface="Cambria" panose="02040503050406030204" pitchFamily="18" charset="0"/>
              </a:rPr>
              <a:t>VA Salt Lake City </a:t>
            </a:r>
          </a:p>
          <a:p>
            <a:pPr algn="ctr"/>
            <a:r>
              <a:rPr lang="en-US" sz="1400" dirty="0">
                <a:solidFill>
                  <a:schemeClr val="tx1">
                    <a:lumMod val="50000"/>
                  </a:schemeClr>
                </a:solidFill>
                <a:latin typeface="Cambria" panose="02040503050406030204" pitchFamily="18" charset="0"/>
                <a:ea typeface="Cambria" panose="02040503050406030204" pitchFamily="18" charset="0"/>
              </a:rPr>
              <a:t>Health Care System</a:t>
            </a:r>
          </a:p>
        </p:txBody>
      </p:sp>
      <p:pic>
        <p:nvPicPr>
          <p:cNvPr id="1030" name="Picture 6" descr="VA.gov Home | Veterans Affairs">
            <a:extLst>
              <a:ext uri="{FF2B5EF4-FFF2-40B4-BE49-F238E27FC236}">
                <a16:creationId xmlns:a16="http://schemas.microsoft.com/office/drawing/2014/main" id="{83375804-4B81-42E8-9882-4FDF646307AE}"/>
              </a:ext>
            </a:extLst>
          </p:cNvPr>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21679" b="19646"/>
          <a:stretch/>
        </p:blipFill>
        <p:spPr bwMode="auto">
          <a:xfrm>
            <a:off x="10106159" y="5108052"/>
            <a:ext cx="1871844" cy="109832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DC376935-F042-4EE3-95C8-9583B9479F2D}"/>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7506358" y="5552318"/>
            <a:ext cx="1770770" cy="646331"/>
          </a:xfrm>
          <a:prstGeom prst="rect">
            <a:avLst/>
          </a:prstGeom>
        </p:spPr>
      </p:pic>
    </p:spTree>
    <p:extLst>
      <p:ext uri="{BB962C8B-B14F-4D97-AF65-F5344CB8AC3E}">
        <p14:creationId xmlns:p14="http://schemas.microsoft.com/office/powerpoint/2010/main" val="3921893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6.xml"/><Relationship Id="rId7"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5719442"/>
      </p:ext>
    </p:extLst>
  </p:cSld>
  <p:clrMap bg1="lt1" tx1="dk1" bg2="lt2" tx2="dk2" accent1="accent1" accent2="accent2" accent3="accent3" accent4="accent4" accent5="accent5" accent6="accent6" hlink="hlink" folHlink="folHlink"/>
  <p:sldLayoutIdLst>
    <p:sldLayoutId id="2147483688" r:id="rId1"/>
    <p:sldLayoutId id="2147483696" r:id="rId2"/>
    <p:sldLayoutId id="2147483675" r:id="rId3"/>
    <p:sldLayoutId id="2147483678" r:id="rId4"/>
    <p:sldLayoutId id="2147483676" r:id="rId5"/>
    <p:sldLayoutId id="2147483697" r:id="rId6"/>
    <p:sldLayoutId id="2147483664" r:id="rId7"/>
    <p:sldLayoutId id="2147483690" r:id="rId8"/>
    <p:sldLayoutId id="2147483691" r:id="rId9"/>
    <p:sldLayoutId id="2147483692" r:id="rId10"/>
    <p:sldLayoutId id="2147483694" r:id="rId11"/>
    <p:sldLayoutId id="2147483695" r:id="rId12"/>
    <p:sldLayoutId id="2147483693"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609576" rtl="0" eaLnBrk="1" latinLnBrk="0" hangingPunct="1">
        <a:spcBef>
          <a:spcPct val="0"/>
        </a:spcBef>
        <a:buNone/>
        <a:defRPr sz="3733" b="0" i="0" kern="1200" cap="all" baseline="0">
          <a:solidFill>
            <a:srgbClr val="B01C32"/>
          </a:solidFill>
          <a:latin typeface="Century Gothic" charset="0"/>
          <a:ea typeface="+mj-ea"/>
          <a:cs typeface="Avenir Roman"/>
        </a:defRPr>
      </a:lvl1pPr>
    </p:titleStyle>
    <p:bodyStyle>
      <a:lvl1pPr marL="457182" indent="-457182" algn="l" defTabSz="609576" rtl="0" eaLnBrk="1" latinLnBrk="0" hangingPunct="1">
        <a:spcBef>
          <a:spcPct val="20000"/>
        </a:spcBef>
        <a:buFont typeface="Arial"/>
        <a:buChar char="•"/>
        <a:defRPr sz="3733" b="0" i="0" kern="1200" baseline="0">
          <a:solidFill>
            <a:schemeClr val="tx1">
              <a:lumMod val="65000"/>
              <a:lumOff val="35000"/>
            </a:schemeClr>
          </a:solidFill>
          <a:latin typeface="Century Gothic" charset="0"/>
          <a:ea typeface="+mn-ea"/>
          <a:cs typeface="Avenir Roman"/>
        </a:defRPr>
      </a:lvl1pPr>
      <a:lvl2pPr marL="990560" indent="-380985" algn="l" defTabSz="609576" rtl="0" eaLnBrk="1" latinLnBrk="0" hangingPunct="1">
        <a:spcBef>
          <a:spcPct val="20000"/>
        </a:spcBef>
        <a:buFont typeface="Arial"/>
        <a:buChar char="–"/>
        <a:defRPr sz="3200" b="0" i="0" kern="1200" baseline="0">
          <a:solidFill>
            <a:schemeClr val="tx1">
              <a:lumMod val="65000"/>
              <a:lumOff val="35000"/>
            </a:schemeClr>
          </a:solidFill>
          <a:latin typeface="Century Gothic" charset="0"/>
          <a:ea typeface="+mn-ea"/>
          <a:cs typeface="Avenir Roman"/>
        </a:defRPr>
      </a:lvl2pPr>
      <a:lvl3pPr marL="1523939" indent="-304788" algn="l" defTabSz="609576" rtl="0" eaLnBrk="1" latinLnBrk="0" hangingPunct="1">
        <a:spcBef>
          <a:spcPct val="20000"/>
        </a:spcBef>
        <a:buFont typeface="Arial"/>
        <a:buChar char="•"/>
        <a:defRPr sz="2667" b="0" i="0" kern="1200" baseline="0">
          <a:solidFill>
            <a:schemeClr val="tx1">
              <a:lumMod val="65000"/>
              <a:lumOff val="35000"/>
            </a:schemeClr>
          </a:solidFill>
          <a:latin typeface="Century Gothic" charset="0"/>
          <a:ea typeface="Century Gothic" charset="0"/>
          <a:cs typeface="Century Gothic" charset="0"/>
        </a:defRPr>
      </a:lvl3pPr>
      <a:lvl4pPr marL="2133515" indent="-304788" algn="l" defTabSz="609576" rtl="0" eaLnBrk="1" latinLnBrk="0" hangingPunct="1">
        <a:spcBef>
          <a:spcPct val="20000"/>
        </a:spcBef>
        <a:buFont typeface="Arial"/>
        <a:buChar char="–"/>
        <a:defRPr sz="2133" b="0" i="0" kern="1200" baseline="0">
          <a:solidFill>
            <a:schemeClr val="tx1">
              <a:lumMod val="65000"/>
              <a:lumOff val="35000"/>
            </a:schemeClr>
          </a:solidFill>
          <a:latin typeface="Century Gothic" charset="0"/>
          <a:ea typeface="+mn-ea"/>
          <a:cs typeface="Avenir Roman"/>
        </a:defRPr>
      </a:lvl4pPr>
      <a:lvl5pPr marL="2743090" indent="-304788" algn="l" defTabSz="609576" rtl="0" eaLnBrk="1" latinLnBrk="0" hangingPunct="1">
        <a:spcBef>
          <a:spcPct val="20000"/>
        </a:spcBef>
        <a:buFont typeface="Arial"/>
        <a:buChar char="»"/>
        <a:defRPr sz="1600" b="0" i="0" kern="1200" baseline="0">
          <a:solidFill>
            <a:schemeClr val="tx1">
              <a:lumMod val="65000"/>
              <a:lumOff val="35000"/>
            </a:schemeClr>
          </a:solidFill>
          <a:latin typeface="Century Gothic" charset="0"/>
          <a:ea typeface="+mn-ea"/>
          <a:cs typeface="Avenir Roman"/>
        </a:defRPr>
      </a:lvl5pPr>
      <a:lvl6pPr marL="3352666" indent="-304788" algn="l" defTabSz="609576" rtl="0" eaLnBrk="1" latinLnBrk="0" hangingPunct="1">
        <a:spcBef>
          <a:spcPct val="20000"/>
        </a:spcBef>
        <a:buFont typeface="Arial"/>
        <a:buChar char="•"/>
        <a:defRPr sz="2667" kern="1200">
          <a:solidFill>
            <a:schemeClr val="tx1"/>
          </a:solidFill>
          <a:latin typeface="+mn-lt"/>
          <a:ea typeface="+mn-ea"/>
          <a:cs typeface="+mn-cs"/>
        </a:defRPr>
      </a:lvl6pPr>
      <a:lvl7pPr marL="3962242" indent="-304788" algn="l" defTabSz="609576" rtl="0" eaLnBrk="1" latinLnBrk="0" hangingPunct="1">
        <a:spcBef>
          <a:spcPct val="20000"/>
        </a:spcBef>
        <a:buFont typeface="Arial"/>
        <a:buChar char="•"/>
        <a:defRPr sz="2667" kern="1200">
          <a:solidFill>
            <a:schemeClr val="tx1"/>
          </a:solidFill>
          <a:latin typeface="+mn-lt"/>
          <a:ea typeface="+mn-ea"/>
          <a:cs typeface="+mn-cs"/>
        </a:defRPr>
      </a:lvl7pPr>
      <a:lvl8pPr marL="4571817" indent="-304788" algn="l" defTabSz="609576" rtl="0" eaLnBrk="1" latinLnBrk="0" hangingPunct="1">
        <a:spcBef>
          <a:spcPct val="20000"/>
        </a:spcBef>
        <a:buFont typeface="Arial"/>
        <a:buChar char="•"/>
        <a:defRPr sz="2667" kern="1200">
          <a:solidFill>
            <a:schemeClr val="tx1"/>
          </a:solidFill>
          <a:latin typeface="+mn-lt"/>
          <a:ea typeface="+mn-ea"/>
          <a:cs typeface="+mn-cs"/>
        </a:defRPr>
      </a:lvl8pPr>
      <a:lvl9pPr marL="5181393" indent="-304788" algn="l" defTabSz="609576"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76" rtl="0" eaLnBrk="1" latinLnBrk="0" hangingPunct="1">
        <a:defRPr sz="2400" kern="1200">
          <a:solidFill>
            <a:schemeClr val="tx1"/>
          </a:solidFill>
          <a:latin typeface="+mn-lt"/>
          <a:ea typeface="+mn-ea"/>
          <a:cs typeface="+mn-cs"/>
        </a:defRPr>
      </a:lvl1pPr>
      <a:lvl2pPr marL="609576" algn="l" defTabSz="609576" rtl="0" eaLnBrk="1" latinLnBrk="0" hangingPunct="1">
        <a:defRPr sz="2400" kern="1200">
          <a:solidFill>
            <a:schemeClr val="tx1"/>
          </a:solidFill>
          <a:latin typeface="+mn-lt"/>
          <a:ea typeface="+mn-ea"/>
          <a:cs typeface="+mn-cs"/>
        </a:defRPr>
      </a:lvl2pPr>
      <a:lvl3pPr marL="1219151" algn="l" defTabSz="609576" rtl="0" eaLnBrk="1" latinLnBrk="0" hangingPunct="1">
        <a:defRPr sz="2400" kern="1200">
          <a:solidFill>
            <a:schemeClr val="tx1"/>
          </a:solidFill>
          <a:latin typeface="+mn-lt"/>
          <a:ea typeface="+mn-ea"/>
          <a:cs typeface="+mn-cs"/>
        </a:defRPr>
      </a:lvl3pPr>
      <a:lvl4pPr marL="1828727" algn="l" defTabSz="609576" rtl="0" eaLnBrk="1" latinLnBrk="0" hangingPunct="1">
        <a:defRPr sz="2400" kern="1200">
          <a:solidFill>
            <a:schemeClr val="tx1"/>
          </a:solidFill>
          <a:latin typeface="+mn-lt"/>
          <a:ea typeface="+mn-ea"/>
          <a:cs typeface="+mn-cs"/>
        </a:defRPr>
      </a:lvl4pPr>
      <a:lvl5pPr marL="2438302" algn="l" defTabSz="609576" rtl="0" eaLnBrk="1" latinLnBrk="0" hangingPunct="1">
        <a:defRPr sz="2400" kern="1200">
          <a:solidFill>
            <a:schemeClr val="tx1"/>
          </a:solidFill>
          <a:latin typeface="+mn-lt"/>
          <a:ea typeface="+mn-ea"/>
          <a:cs typeface="+mn-cs"/>
        </a:defRPr>
      </a:lvl5pPr>
      <a:lvl6pPr marL="3047878" algn="l" defTabSz="609576" rtl="0" eaLnBrk="1" latinLnBrk="0" hangingPunct="1">
        <a:defRPr sz="2400" kern="1200">
          <a:solidFill>
            <a:schemeClr val="tx1"/>
          </a:solidFill>
          <a:latin typeface="+mn-lt"/>
          <a:ea typeface="+mn-ea"/>
          <a:cs typeface="+mn-cs"/>
        </a:defRPr>
      </a:lvl6pPr>
      <a:lvl7pPr marL="3657454" algn="l" defTabSz="609576" rtl="0" eaLnBrk="1" latinLnBrk="0" hangingPunct="1">
        <a:defRPr sz="2400" kern="1200">
          <a:solidFill>
            <a:schemeClr val="tx1"/>
          </a:solidFill>
          <a:latin typeface="+mn-lt"/>
          <a:ea typeface="+mn-ea"/>
          <a:cs typeface="+mn-cs"/>
        </a:defRPr>
      </a:lvl7pPr>
      <a:lvl8pPr marL="4267029" algn="l" defTabSz="609576" rtl="0" eaLnBrk="1" latinLnBrk="0" hangingPunct="1">
        <a:defRPr sz="2400" kern="1200">
          <a:solidFill>
            <a:schemeClr val="tx1"/>
          </a:solidFill>
          <a:latin typeface="+mn-lt"/>
          <a:ea typeface="+mn-ea"/>
          <a:cs typeface="+mn-cs"/>
        </a:defRPr>
      </a:lvl8pPr>
      <a:lvl9pPr marL="4876605" algn="l" defTabSz="609576"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696">
          <p15:clr>
            <a:srgbClr val="F26B43"/>
          </p15:clr>
        </p15:guide>
        <p15:guide id="2" orient="horz" pos="4992">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smtClean="0"/>
              <a:t>1/17/2023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smtClean="0"/>
              <a:t>‹#›</a:t>
            </a:fld>
            <a:endParaRPr lang="en-US" dirty="0"/>
          </a:p>
        </p:txBody>
      </p:sp>
    </p:spTree>
    <p:extLst>
      <p:ext uri="{BB962C8B-B14F-4D97-AF65-F5344CB8AC3E}">
        <p14:creationId xmlns:p14="http://schemas.microsoft.com/office/powerpoint/2010/main" val="946680"/>
      </p:ext>
    </p:extLst>
  </p:cSld>
  <p:clrMap bg1="lt1" tx1="dk1" bg2="lt2" tx2="dk2" accent1="accent1" accent2="accent2" accent3="accent3" accent4="accent4" accent5="accent5" accent6="accent6" hlink="hlink" folHlink="folHlink"/>
  <p:sldLayoutIdLst>
    <p:sldLayoutId id="2147483669" r:id="rId1"/>
    <p:sldLayoutId id="2147483680" r:id="rId2"/>
    <p:sldLayoutId id="2147483687" r:id="rId3"/>
    <p:sldLayoutId id="2147483689" r:id="rId4"/>
    <p:sldLayoutId id="2147483682" r:id="rId5"/>
    <p:sldLayoutId id="2147483681" r:id="rId6"/>
  </p:sldLayoutIdLst>
  <p:txStyles>
    <p:title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44546A"/>
        </a:buClr>
        <a:buFont typeface="Arial" panose="020B0604020202020204" pitchFamily="34" charset="0"/>
        <a:buChar char="•"/>
        <a:defRPr sz="2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44546A"/>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44546A"/>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44546A"/>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44546A"/>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91B176A-4E3F-A944-8F70-482511B5C0B0}"/>
              </a:ext>
            </a:extLst>
          </p:cNvPr>
          <p:cNvSpPr>
            <a:spLocks noGrp="1"/>
          </p:cNvSpPr>
          <p:nvPr>
            <p:ph type="title"/>
          </p:nvPr>
        </p:nvSpPr>
        <p:spPr>
          <a:xfrm>
            <a:off x="838202"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73F892C-84F6-7749-88C2-E84EA3B83539}"/>
              </a:ext>
            </a:extLst>
          </p:cNvPr>
          <p:cNvSpPr>
            <a:spLocks noGrp="1"/>
          </p:cNvSpPr>
          <p:nvPr>
            <p:ph type="body" idx="1"/>
          </p:nvPr>
        </p:nvSpPr>
        <p:spPr>
          <a:xfrm>
            <a:off x="838202" y="1825626"/>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4917C3-DB7D-C440-99D9-97205376BC04}"/>
              </a:ext>
            </a:extLst>
          </p:cNvPr>
          <p:cNvSpPr>
            <a:spLocks noGrp="1"/>
          </p:cNvSpPr>
          <p:nvPr>
            <p:ph type="dt" sz="half" idx="2"/>
          </p:nvPr>
        </p:nvSpPr>
        <p:spPr>
          <a:xfrm>
            <a:off x="838201"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B95DDE-A67F-7B4A-804A-C74583DECA20}" type="datetimeFigureOut">
              <a:rPr lang="en-US" smtClean="0"/>
              <a:t>1/17/2023</a:t>
            </a:fld>
            <a:endParaRPr lang="en-US"/>
          </a:p>
        </p:txBody>
      </p:sp>
      <p:sp>
        <p:nvSpPr>
          <p:cNvPr id="5" name="Footer Placeholder 4">
            <a:extLst>
              <a:ext uri="{FF2B5EF4-FFF2-40B4-BE49-F238E27FC236}">
                <a16:creationId xmlns:a16="http://schemas.microsoft.com/office/drawing/2014/main" id="{34C9B143-98A7-3247-AD07-1208F8F0732C}"/>
              </a:ext>
            </a:extLst>
          </p:cNvPr>
          <p:cNvSpPr>
            <a:spLocks noGrp="1"/>
          </p:cNvSpPr>
          <p:nvPr>
            <p:ph type="ftr" sz="quarter" idx="3"/>
          </p:nvPr>
        </p:nvSpPr>
        <p:spPr>
          <a:xfrm>
            <a:off x="4038602"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C7275DD-42FF-0C40-8814-3B98A150C789}"/>
              </a:ext>
            </a:extLst>
          </p:cNvPr>
          <p:cNvSpPr>
            <a:spLocks noGrp="1"/>
          </p:cNvSpPr>
          <p:nvPr>
            <p:ph type="sldNum" sz="quarter" idx="4"/>
          </p:nvPr>
        </p:nvSpPr>
        <p:spPr>
          <a:xfrm>
            <a:off x="8610601"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4D7D26-962C-5B4F-99A4-55E68694BA43}" type="slidenum">
              <a:rPr lang="en-US" smtClean="0"/>
              <a:t>‹#›</a:t>
            </a:fld>
            <a:endParaRPr lang="en-US"/>
          </a:p>
        </p:txBody>
      </p:sp>
    </p:spTree>
    <p:extLst>
      <p:ext uri="{BB962C8B-B14F-4D97-AF65-F5344CB8AC3E}">
        <p14:creationId xmlns:p14="http://schemas.microsoft.com/office/powerpoint/2010/main" val="11367143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31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79" indent="-228579" algn="l" defTabSz="9143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737" indent="-228579" algn="l" defTabSz="9143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96" indent="-228579" algn="l" defTabSz="9143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54" indent="-228579" algn="l" defTabSz="9143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13" indent="-228579" algn="l" defTabSz="9143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71" indent="-228579" algn="l" defTabSz="9143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29" indent="-228579" algn="l" defTabSz="9143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88" indent="-228579" algn="l" defTabSz="9143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46" indent="-228579" algn="l" defTabSz="9143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17" rtl="0" eaLnBrk="1" latinLnBrk="0" hangingPunct="1">
        <a:defRPr sz="1800" kern="1200">
          <a:solidFill>
            <a:schemeClr val="tx1"/>
          </a:solidFill>
          <a:latin typeface="+mn-lt"/>
          <a:ea typeface="+mn-ea"/>
          <a:cs typeface="+mn-cs"/>
        </a:defRPr>
      </a:lvl1pPr>
      <a:lvl2pPr marL="457159" algn="l" defTabSz="914317" rtl="0" eaLnBrk="1" latinLnBrk="0" hangingPunct="1">
        <a:defRPr sz="1800" kern="1200">
          <a:solidFill>
            <a:schemeClr val="tx1"/>
          </a:solidFill>
          <a:latin typeface="+mn-lt"/>
          <a:ea typeface="+mn-ea"/>
          <a:cs typeface="+mn-cs"/>
        </a:defRPr>
      </a:lvl2pPr>
      <a:lvl3pPr marL="914317" algn="l" defTabSz="914317" rtl="0" eaLnBrk="1" latinLnBrk="0" hangingPunct="1">
        <a:defRPr sz="1800" kern="1200">
          <a:solidFill>
            <a:schemeClr val="tx1"/>
          </a:solidFill>
          <a:latin typeface="+mn-lt"/>
          <a:ea typeface="+mn-ea"/>
          <a:cs typeface="+mn-cs"/>
        </a:defRPr>
      </a:lvl3pPr>
      <a:lvl4pPr marL="1371475" algn="l" defTabSz="914317" rtl="0" eaLnBrk="1" latinLnBrk="0" hangingPunct="1">
        <a:defRPr sz="1800" kern="1200">
          <a:solidFill>
            <a:schemeClr val="tx1"/>
          </a:solidFill>
          <a:latin typeface="+mn-lt"/>
          <a:ea typeface="+mn-ea"/>
          <a:cs typeface="+mn-cs"/>
        </a:defRPr>
      </a:lvl4pPr>
      <a:lvl5pPr marL="1828633" algn="l" defTabSz="914317" rtl="0" eaLnBrk="1" latinLnBrk="0" hangingPunct="1">
        <a:defRPr sz="1800" kern="1200">
          <a:solidFill>
            <a:schemeClr val="tx1"/>
          </a:solidFill>
          <a:latin typeface="+mn-lt"/>
          <a:ea typeface="+mn-ea"/>
          <a:cs typeface="+mn-cs"/>
        </a:defRPr>
      </a:lvl5pPr>
      <a:lvl6pPr marL="2285792" algn="l" defTabSz="914317" rtl="0" eaLnBrk="1" latinLnBrk="0" hangingPunct="1">
        <a:defRPr sz="1800" kern="1200">
          <a:solidFill>
            <a:schemeClr val="tx1"/>
          </a:solidFill>
          <a:latin typeface="+mn-lt"/>
          <a:ea typeface="+mn-ea"/>
          <a:cs typeface="+mn-cs"/>
        </a:defRPr>
      </a:lvl6pPr>
      <a:lvl7pPr marL="2742950" algn="l" defTabSz="914317" rtl="0" eaLnBrk="1" latinLnBrk="0" hangingPunct="1">
        <a:defRPr sz="1800" kern="1200">
          <a:solidFill>
            <a:schemeClr val="tx1"/>
          </a:solidFill>
          <a:latin typeface="+mn-lt"/>
          <a:ea typeface="+mn-ea"/>
          <a:cs typeface="+mn-cs"/>
        </a:defRPr>
      </a:lvl7pPr>
      <a:lvl8pPr marL="3200109" algn="l" defTabSz="914317" rtl="0" eaLnBrk="1" latinLnBrk="0" hangingPunct="1">
        <a:defRPr sz="1800" kern="1200">
          <a:solidFill>
            <a:schemeClr val="tx1"/>
          </a:solidFill>
          <a:latin typeface="+mn-lt"/>
          <a:ea typeface="+mn-ea"/>
          <a:cs typeface="+mn-cs"/>
        </a:defRPr>
      </a:lvl8pPr>
      <a:lvl9pPr marL="3657267" algn="l" defTabSz="91431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s://t.e2ma.net/click/bjv7ui/342lpj7/vyg6ew" TargetMode="Externa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8" Type="http://schemas.openxmlformats.org/officeDocument/2006/relationships/hyperlink" Target="https://www.fda.gov/industry/orphan-products-clinical-trials-grants-program/sponsor-investigator-roles-and-responsibilities-clinical-investigations-drug-and-biological-orphan" TargetMode="External"/><Relationship Id="rId3" Type="http://schemas.openxmlformats.org/officeDocument/2006/relationships/hyperlink" Target="https://database.ich.org/sites/default/files/E6_R2_Step_4_Presentation_0.pdf" TargetMode="External"/><Relationship Id="rId7" Type="http://schemas.openxmlformats.org/officeDocument/2006/relationships/hyperlink" Target="https://www.fda.gov/industry/orphan-products-clinical-trials-grants-program/sponsor-investigator-roles-and-" TargetMode="External"/><Relationship Id="rId2" Type="http://schemas.openxmlformats.org/officeDocument/2006/relationships/hyperlink" Target="https://database.ich.org/sites/default/files/E6_R2_Addendum.pdf" TargetMode="External"/><Relationship Id="rId1" Type="http://schemas.openxmlformats.org/officeDocument/2006/relationships/slideLayout" Target="../slideLayouts/slideLayout6.xml"/><Relationship Id="rId6" Type="http://schemas.openxmlformats.org/officeDocument/2006/relationships/hyperlink" Target="https://www.fda.gov/science-research/clinical-trials-and-human-subject-protection/regulations-good-clinical-practice-and-clinical-trials" TargetMode="External"/><Relationship Id="rId5" Type="http://schemas.openxmlformats.org/officeDocument/2006/relationships/hyperlink" Target="https://www.fda.gov/about-fda/center-drug-evaluation-and-research-cder/good-clinical-practice" TargetMode="External"/><Relationship Id="rId10" Type="http://schemas.openxmlformats.org/officeDocument/2006/relationships/hyperlink" Target="https://about.citiprogram.org/course/a-beginners-guide-to-being-a-sponsor-investigator/" TargetMode="External"/><Relationship Id="rId4" Type="http://schemas.openxmlformats.org/officeDocument/2006/relationships/hyperlink" Target="https://www.fda.gov/media/93884/download" TargetMode="External"/><Relationship Id="rId9" Type="http://schemas.openxmlformats.org/officeDocument/2006/relationships/hyperlink" Target="https://acrpnet.org/2019/04/25/revisiting-the-form-fda-1572/"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hyperlink" Target="https://www.fda.gov/media/93884/download" TargetMode="Externa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20.xml"/><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hyperlink" Target="https://ctsi.utah.edu/crso/ind-ide" TargetMode="External"/><Relationship Id="rId2" Type="http://schemas.openxmlformats.org/officeDocument/2006/relationships/image" Target="../media/image26.png"/><Relationship Id="rId1" Type="http://schemas.openxmlformats.org/officeDocument/2006/relationships/slideLayout" Target="../slideLayouts/slideLayout20.xml"/><Relationship Id="rId5" Type="http://schemas.openxmlformats.org/officeDocument/2006/relationships/hyperlink" Target="mailto:CRSO.FDAsupport@hsc.utah.edu" TargetMode="External"/><Relationship Id="rId4" Type="http://schemas.openxmlformats.org/officeDocument/2006/relationships/hyperlink" Target="mailto:jonna.lee.davis@hsc.utah.edu"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3" Type="http://schemas.openxmlformats.org/officeDocument/2006/relationships/hyperlink" Target="https://ctsi.utah.edu/crso" TargetMode="External"/><Relationship Id="rId2" Type="http://schemas.openxmlformats.org/officeDocument/2006/relationships/image" Target="../media/image26.png"/><Relationship Id="rId1" Type="http://schemas.openxmlformats.org/officeDocument/2006/relationships/slideLayout" Target="../slideLayouts/slideLayout20.xml"/><Relationship Id="rId4" Type="http://schemas.openxmlformats.org/officeDocument/2006/relationships/hyperlink" Target="mailto:crsoqa@hsc.utah.edu"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hyperlink" Target="https://www.fda.gov/media/93884/download" TargetMode="External"/><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43EFDD-663B-40EC-B4BF-49FB2ABB5404}"/>
              </a:ext>
            </a:extLst>
          </p:cNvPr>
          <p:cNvSpPr>
            <a:spLocks noGrp="1"/>
          </p:cNvSpPr>
          <p:nvPr>
            <p:ph type="title"/>
          </p:nvPr>
        </p:nvSpPr>
        <p:spPr>
          <a:xfrm>
            <a:off x="70854" y="2007659"/>
            <a:ext cx="7233567" cy="3350921"/>
          </a:xfrm>
        </p:spPr>
        <p:txBody>
          <a:bodyPr/>
          <a:lstStyle/>
          <a:p>
            <a:r>
              <a:rPr lang="en-US" sz="3000" b="1" dirty="0">
                <a:solidFill>
                  <a:schemeClr val="tx1"/>
                </a:solidFill>
                <a:effectLst/>
                <a:latin typeface="Century Gothic" panose="020B0502020202020204" pitchFamily="34" charset="0"/>
                <a:ea typeface="Times New Roman" panose="02020603050405020304" pitchFamily="18" charset="0"/>
                <a:cs typeface="Arial" panose="020B0604020202020204" pitchFamily="34" charset="0"/>
              </a:rPr>
              <a:t>MANAGING SPONSOR RESPONSIBILITIES FOR FEDERALLY-FUNDED RESEARCH</a:t>
            </a:r>
            <a:br>
              <a:rPr lang="en-US" sz="3000" b="1" dirty="0">
                <a:solidFill>
                  <a:schemeClr val="tx1"/>
                </a:solidFill>
                <a:effectLst/>
                <a:latin typeface="Century Gothic" panose="020B0502020202020204" pitchFamily="34" charset="0"/>
                <a:ea typeface="Times New Roman" panose="02020603050405020304" pitchFamily="18" charset="0"/>
                <a:cs typeface="Arial" panose="020B0604020202020204" pitchFamily="34" charset="0"/>
              </a:rPr>
            </a:br>
            <a:br>
              <a:rPr lang="en-US" sz="3000" b="1" dirty="0">
                <a:solidFill>
                  <a:schemeClr val="tx1"/>
                </a:solidFill>
                <a:effectLst/>
                <a:latin typeface="Century Gothic" panose="020B0502020202020204" pitchFamily="34" charset="0"/>
                <a:ea typeface="Times New Roman" panose="02020603050405020304" pitchFamily="18" charset="0"/>
                <a:cs typeface="Arial" panose="020B0604020202020204" pitchFamily="34" charset="0"/>
              </a:rPr>
            </a:br>
            <a:br>
              <a:rPr lang="en-US" sz="3000" b="1" dirty="0">
                <a:solidFill>
                  <a:schemeClr val="tx1"/>
                </a:solidFill>
                <a:effectLst/>
                <a:latin typeface="Century Gothic" panose="020B0502020202020204" pitchFamily="34" charset="0"/>
                <a:ea typeface="Times New Roman" panose="02020603050405020304" pitchFamily="18" charset="0"/>
                <a:cs typeface="Arial" panose="020B0604020202020204" pitchFamily="34" charset="0"/>
              </a:rPr>
            </a:br>
            <a:r>
              <a:rPr lang="en-US" sz="2400" dirty="0">
                <a:solidFill>
                  <a:schemeClr val="tx1"/>
                </a:solidFill>
                <a:effectLst/>
                <a:latin typeface="Century Gothic" panose="020B0502020202020204" pitchFamily="34" charset="0"/>
                <a:ea typeface="Times New Roman" panose="02020603050405020304" pitchFamily="18" charset="0"/>
                <a:cs typeface="Arial" panose="020B0604020202020204" pitchFamily="34" charset="0"/>
              </a:rPr>
              <a:t>Presented by the </a:t>
            </a:r>
            <a:r>
              <a:rPr lang="en-US" sz="2400" u="sng" dirty="0">
                <a:solidFill>
                  <a:srgbClr val="2C5CFF"/>
                </a:solidFill>
                <a:effectLst/>
                <a:latin typeface="Century Gothic" panose="020B0502020202020204" pitchFamily="34" charset="0"/>
                <a:ea typeface="Times New Roman" panose="02020603050405020304" pitchFamily="18" charset="0"/>
                <a:cs typeface="Arial" panose="020B0604020202020204" pitchFamily="34" charset="0"/>
                <a:hlinkClick r:id="rId2"/>
              </a:rPr>
              <a:t>Research Quality Compliance Network</a:t>
            </a:r>
            <a:r>
              <a:rPr lang="en-US" sz="2400" dirty="0">
                <a:solidFill>
                  <a:srgbClr val="2C5CFF"/>
                </a:solidFill>
                <a:effectLst/>
                <a:latin typeface="Century Gothic" panose="020B0502020202020204" pitchFamily="34" charset="0"/>
                <a:ea typeface="Times New Roman" panose="02020603050405020304" pitchFamily="18" charset="0"/>
                <a:cs typeface="Arial" panose="020B0604020202020204" pitchFamily="34" charset="0"/>
              </a:rPr>
              <a:t> </a:t>
            </a:r>
            <a:endParaRPr lang="en-US" sz="2400" dirty="0">
              <a:solidFill>
                <a:schemeClr val="tx1"/>
              </a:solidFill>
            </a:endParaRPr>
          </a:p>
        </p:txBody>
      </p:sp>
    </p:spTree>
    <p:extLst>
      <p:ext uri="{BB962C8B-B14F-4D97-AF65-F5344CB8AC3E}">
        <p14:creationId xmlns:p14="http://schemas.microsoft.com/office/powerpoint/2010/main" val="814667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C64BA15-2300-4F8F-93B1-D81982EE5BFA}"/>
              </a:ext>
            </a:extLst>
          </p:cNvPr>
          <p:cNvSpPr>
            <a:spLocks noGrp="1"/>
          </p:cNvSpPr>
          <p:nvPr>
            <p:ph type="title"/>
          </p:nvPr>
        </p:nvSpPr>
        <p:spPr>
          <a:xfrm>
            <a:off x="304800" y="204903"/>
            <a:ext cx="11582400" cy="549537"/>
          </a:xfrm>
        </p:spPr>
        <p:txBody>
          <a:bodyPr/>
          <a:lstStyle/>
          <a:p>
            <a:r>
              <a:rPr lang="en-US" dirty="0" err="1"/>
              <a:t>Gcp</a:t>
            </a:r>
            <a:r>
              <a:rPr lang="en-US" dirty="0"/>
              <a:t> examples section 5 – sponsor</a:t>
            </a:r>
          </a:p>
        </p:txBody>
      </p:sp>
      <p:sp>
        <p:nvSpPr>
          <p:cNvPr id="5" name="Content Placeholder 4">
            <a:extLst>
              <a:ext uri="{FF2B5EF4-FFF2-40B4-BE49-F238E27FC236}">
                <a16:creationId xmlns:a16="http://schemas.microsoft.com/office/drawing/2014/main" id="{4C7EAB94-9035-4F8E-9F55-54D0B0DB7077}"/>
              </a:ext>
            </a:extLst>
          </p:cNvPr>
          <p:cNvSpPr>
            <a:spLocks noGrp="1"/>
          </p:cNvSpPr>
          <p:nvPr>
            <p:ph sz="half" idx="1"/>
          </p:nvPr>
        </p:nvSpPr>
        <p:spPr>
          <a:xfrm>
            <a:off x="338667" y="1307689"/>
            <a:ext cx="11461750" cy="4581335"/>
          </a:xfrm>
        </p:spPr>
        <p:txBody>
          <a:bodyPr/>
          <a:lstStyle/>
          <a:p>
            <a:endParaRPr lang="en-US" sz="2800" dirty="0">
              <a:effectLst/>
              <a:latin typeface="Century Gothic" panose="020B0502020202020204" pitchFamily="34" charset="0"/>
              <a:ea typeface="Calibri" panose="020F0502020204030204" pitchFamily="34" charset="0"/>
            </a:endParaRPr>
          </a:p>
          <a:p>
            <a:endParaRPr lang="en-US" sz="2800" dirty="0"/>
          </a:p>
          <a:p>
            <a:endParaRPr lang="en-US" dirty="0"/>
          </a:p>
        </p:txBody>
      </p:sp>
      <p:sp>
        <p:nvSpPr>
          <p:cNvPr id="6" name="Text Placeholder 5">
            <a:extLst>
              <a:ext uri="{FF2B5EF4-FFF2-40B4-BE49-F238E27FC236}">
                <a16:creationId xmlns:a16="http://schemas.microsoft.com/office/drawing/2014/main" id="{6286AE51-70BD-4B1A-89C8-5DDAD983CED8}"/>
              </a:ext>
            </a:extLst>
          </p:cNvPr>
          <p:cNvSpPr>
            <a:spLocks noGrp="1"/>
          </p:cNvSpPr>
          <p:nvPr>
            <p:ph type="body" sz="quarter" idx="10"/>
          </p:nvPr>
        </p:nvSpPr>
        <p:spPr/>
        <p:txBody>
          <a:bodyPr/>
          <a:lstStyle/>
          <a:p>
            <a:endParaRPr lang="en-US" dirty="0"/>
          </a:p>
        </p:txBody>
      </p:sp>
      <p:sp>
        <p:nvSpPr>
          <p:cNvPr id="2" name="Content Placeholder 4">
            <a:extLst>
              <a:ext uri="{FF2B5EF4-FFF2-40B4-BE49-F238E27FC236}">
                <a16:creationId xmlns:a16="http://schemas.microsoft.com/office/drawing/2014/main" id="{0F692C89-25D3-4111-B4A6-F486BFA03F5C}"/>
              </a:ext>
            </a:extLst>
          </p:cNvPr>
          <p:cNvSpPr txBox="1">
            <a:spLocks/>
          </p:cNvSpPr>
          <p:nvPr/>
        </p:nvSpPr>
        <p:spPr>
          <a:xfrm>
            <a:off x="338667" y="1132849"/>
            <a:ext cx="11461750" cy="4271489"/>
          </a:xfrm>
          <a:prstGeom prst="rect">
            <a:avLst/>
          </a:prstGeom>
        </p:spPr>
        <p:txBody>
          <a:bodyPr>
            <a:normAutofit/>
          </a:bodyPr>
          <a:lstStyle>
            <a:lvl1pPr marL="457182" indent="-457182" algn="l" defTabSz="609576" rtl="0" eaLnBrk="1" latinLnBrk="0" hangingPunct="1">
              <a:spcBef>
                <a:spcPct val="20000"/>
              </a:spcBef>
              <a:buFont typeface="Arial"/>
              <a:buChar char="•"/>
              <a:defRPr sz="3733" b="0" i="0" kern="1200" baseline="0">
                <a:solidFill>
                  <a:schemeClr val="tx1"/>
                </a:solidFill>
                <a:latin typeface="Century Gothic" charset="0"/>
                <a:ea typeface="+mn-ea"/>
                <a:cs typeface="Avenir Roman"/>
              </a:defRPr>
            </a:lvl1pPr>
            <a:lvl2pPr marL="990560" indent="-380985" algn="l" defTabSz="609576" rtl="0" eaLnBrk="1" latinLnBrk="0" hangingPunct="1">
              <a:spcBef>
                <a:spcPct val="20000"/>
              </a:spcBef>
              <a:buFont typeface="Arial"/>
              <a:buChar char="–"/>
              <a:defRPr sz="3200" b="0" i="0" kern="1200" baseline="0">
                <a:solidFill>
                  <a:schemeClr val="tx1"/>
                </a:solidFill>
                <a:latin typeface="Century Gothic" charset="0"/>
                <a:ea typeface="+mn-ea"/>
                <a:cs typeface="Avenir Roman"/>
              </a:defRPr>
            </a:lvl2pPr>
            <a:lvl3pPr marL="1523939" indent="-304788" algn="l" defTabSz="609576" rtl="0" eaLnBrk="1" latinLnBrk="0" hangingPunct="1">
              <a:spcBef>
                <a:spcPct val="20000"/>
              </a:spcBef>
              <a:buFont typeface="Arial"/>
              <a:buChar char="•"/>
              <a:defRPr sz="2667" b="0" i="0" kern="1200" baseline="0">
                <a:solidFill>
                  <a:schemeClr val="tx1"/>
                </a:solidFill>
                <a:latin typeface="Century Gothic" charset="0"/>
                <a:ea typeface="Century Gothic" charset="0"/>
                <a:cs typeface="Century Gothic" charset="0"/>
              </a:defRPr>
            </a:lvl3pPr>
            <a:lvl4pPr marL="2133515" indent="-304788" algn="l" defTabSz="609576" rtl="0" eaLnBrk="1" latinLnBrk="0" hangingPunct="1">
              <a:spcBef>
                <a:spcPct val="20000"/>
              </a:spcBef>
              <a:buFont typeface="Arial"/>
              <a:buChar char="–"/>
              <a:defRPr sz="2400" b="0" i="0" kern="1200" baseline="0">
                <a:solidFill>
                  <a:schemeClr val="tx1"/>
                </a:solidFill>
                <a:latin typeface="Century Gothic" charset="0"/>
                <a:ea typeface="+mn-ea"/>
                <a:cs typeface="Avenir Roman"/>
              </a:defRPr>
            </a:lvl4pPr>
            <a:lvl5pPr marL="2743090" indent="-304788" algn="l" defTabSz="609576" rtl="0" eaLnBrk="1" latinLnBrk="0" hangingPunct="1">
              <a:spcBef>
                <a:spcPct val="20000"/>
              </a:spcBef>
              <a:buFont typeface="Arial"/>
              <a:buChar char="»"/>
              <a:defRPr sz="2400" b="0" i="0" kern="1200" baseline="0">
                <a:solidFill>
                  <a:schemeClr val="tx1"/>
                </a:solidFill>
                <a:latin typeface="Century Gothic" charset="0"/>
                <a:ea typeface="+mn-ea"/>
                <a:cs typeface="Avenir Roman"/>
              </a:defRPr>
            </a:lvl5pPr>
            <a:lvl6pPr marL="3352666" indent="-304788" algn="l" defTabSz="609576" rtl="0" eaLnBrk="1" latinLnBrk="0" hangingPunct="1">
              <a:spcBef>
                <a:spcPct val="20000"/>
              </a:spcBef>
              <a:buFont typeface="Arial"/>
              <a:buChar char="•"/>
              <a:defRPr sz="2400" kern="1200">
                <a:solidFill>
                  <a:schemeClr val="tx1"/>
                </a:solidFill>
                <a:latin typeface="+mn-lt"/>
                <a:ea typeface="+mn-ea"/>
                <a:cs typeface="+mn-cs"/>
              </a:defRPr>
            </a:lvl6pPr>
            <a:lvl7pPr marL="3962242" indent="-304788" algn="l" defTabSz="609576" rtl="0" eaLnBrk="1" latinLnBrk="0" hangingPunct="1">
              <a:spcBef>
                <a:spcPct val="20000"/>
              </a:spcBef>
              <a:buFont typeface="Arial"/>
              <a:buChar char="•"/>
              <a:defRPr sz="2400" kern="1200">
                <a:solidFill>
                  <a:schemeClr val="tx1"/>
                </a:solidFill>
                <a:latin typeface="+mn-lt"/>
                <a:ea typeface="+mn-ea"/>
                <a:cs typeface="+mn-cs"/>
              </a:defRPr>
            </a:lvl7pPr>
            <a:lvl8pPr marL="4571817" indent="-304788" algn="l" defTabSz="609576" rtl="0" eaLnBrk="1" latinLnBrk="0" hangingPunct="1">
              <a:spcBef>
                <a:spcPct val="20000"/>
              </a:spcBef>
              <a:buFont typeface="Arial"/>
              <a:buChar char="•"/>
              <a:defRPr sz="2400" kern="1200">
                <a:solidFill>
                  <a:schemeClr val="tx1"/>
                </a:solidFill>
                <a:latin typeface="+mn-lt"/>
                <a:ea typeface="+mn-ea"/>
                <a:cs typeface="+mn-cs"/>
              </a:defRPr>
            </a:lvl8pPr>
            <a:lvl9pPr marL="5181393" indent="-304788" algn="l" defTabSz="609576" rtl="0" eaLnBrk="1" latinLnBrk="0" hangingPunct="1">
              <a:spcBef>
                <a:spcPct val="20000"/>
              </a:spcBef>
              <a:buFont typeface="Arial"/>
              <a:buChar char="•"/>
              <a:defRPr sz="2400" kern="1200">
                <a:solidFill>
                  <a:schemeClr val="tx1"/>
                </a:solidFill>
                <a:latin typeface="+mn-lt"/>
                <a:ea typeface="+mn-ea"/>
                <a:cs typeface="+mn-cs"/>
              </a:defRPr>
            </a:lvl9pPr>
          </a:lstStyle>
          <a:p>
            <a:pPr algn="l"/>
            <a:endParaRPr lang="en-US" sz="1800" b="0" i="0" u="none" strike="noStrike" baseline="0" dirty="0">
              <a:solidFill>
                <a:srgbClr val="000000"/>
              </a:solidFill>
              <a:latin typeface="Calibri" panose="020F0502020204030204" pitchFamily="34" charset="0"/>
            </a:endParaRPr>
          </a:p>
          <a:p>
            <a:endParaRPr lang="en-US" sz="2800" dirty="0"/>
          </a:p>
          <a:p>
            <a:endParaRPr lang="en-US" dirty="0"/>
          </a:p>
        </p:txBody>
      </p:sp>
      <p:sp>
        <p:nvSpPr>
          <p:cNvPr id="7" name="TextBox 6">
            <a:extLst>
              <a:ext uri="{FF2B5EF4-FFF2-40B4-BE49-F238E27FC236}">
                <a16:creationId xmlns:a16="http://schemas.microsoft.com/office/drawing/2014/main" id="{98E986C3-6E3F-4A4F-8711-D14C997E0CF2}"/>
              </a:ext>
            </a:extLst>
          </p:cNvPr>
          <p:cNvSpPr txBox="1"/>
          <p:nvPr/>
        </p:nvSpPr>
        <p:spPr>
          <a:xfrm>
            <a:off x="712096" y="1056932"/>
            <a:ext cx="10714892" cy="4401205"/>
          </a:xfrm>
          <a:prstGeom prst="rect">
            <a:avLst/>
          </a:prstGeom>
          <a:noFill/>
        </p:spPr>
        <p:txBody>
          <a:bodyPr wrap="square">
            <a:spAutoFit/>
          </a:bodyPr>
          <a:lstStyle/>
          <a:p>
            <a:pPr marL="342900" marR="0" lvl="0" indent="-342900">
              <a:spcBef>
                <a:spcPts val="0"/>
              </a:spcBef>
              <a:spcAft>
                <a:spcPts val="0"/>
              </a:spcAft>
              <a:buClr>
                <a:srgbClr val="2D74B5"/>
              </a:buClr>
              <a:buSzPts val="1600"/>
              <a:buFont typeface="Calibri Light" panose="020F0302020204030204" pitchFamily="34" charset="0"/>
              <a:buAutoNum type="arabicPeriod"/>
              <a:tabLst>
                <a:tab pos="393700" algn="l"/>
              </a:tabLst>
            </a:pPr>
            <a:r>
              <a:rPr lang="en-US" sz="2800" kern="0" spc="-5" dirty="0">
                <a:solidFill>
                  <a:schemeClr val="accent1">
                    <a:lumMod val="50000"/>
                  </a:schemeClr>
                </a:solidFill>
                <a:effectLst/>
                <a:latin typeface="Century Gothic" panose="020B0502020202020204" pitchFamily="34" charset="0"/>
                <a:ea typeface="Calibri Light" panose="020F0302020204030204" pitchFamily="34" charset="0"/>
              </a:rPr>
              <a:t>Ensure</a:t>
            </a:r>
            <a:r>
              <a:rPr lang="en-US" sz="2800" kern="0" spc="-60" dirty="0">
                <a:solidFill>
                  <a:schemeClr val="accent1">
                    <a:lumMod val="50000"/>
                  </a:schemeClr>
                </a:solidFill>
                <a:effectLst/>
                <a:latin typeface="Century Gothic" panose="020B0502020202020204" pitchFamily="34" charset="0"/>
                <a:ea typeface="Calibri Light" panose="020F0302020204030204" pitchFamily="34" charset="0"/>
              </a:rPr>
              <a:t> </a:t>
            </a:r>
            <a:r>
              <a:rPr lang="en-US" sz="2800" kern="0" spc="-5" dirty="0">
                <a:solidFill>
                  <a:schemeClr val="accent1">
                    <a:lumMod val="50000"/>
                  </a:schemeClr>
                </a:solidFill>
                <a:effectLst/>
                <a:latin typeface="Century Gothic" panose="020B0502020202020204" pitchFamily="34" charset="0"/>
                <a:ea typeface="Calibri Light" panose="020F0302020204030204" pitchFamily="34" charset="0"/>
              </a:rPr>
              <a:t>quality</a:t>
            </a:r>
            <a:r>
              <a:rPr lang="en-US" sz="2800" kern="0" spc="-60" dirty="0">
                <a:solidFill>
                  <a:schemeClr val="accent1">
                    <a:lumMod val="50000"/>
                  </a:schemeClr>
                </a:solidFill>
                <a:effectLst/>
                <a:latin typeface="Century Gothic" panose="020B0502020202020204" pitchFamily="34" charset="0"/>
                <a:ea typeface="Calibri Light" panose="020F0302020204030204" pitchFamily="34" charset="0"/>
              </a:rPr>
              <a:t> </a:t>
            </a:r>
            <a:r>
              <a:rPr lang="en-US" sz="2800" kern="0" spc="-5" dirty="0">
                <a:solidFill>
                  <a:schemeClr val="accent1">
                    <a:lumMod val="50000"/>
                  </a:schemeClr>
                </a:solidFill>
                <a:effectLst/>
                <a:latin typeface="Century Gothic" panose="020B0502020202020204" pitchFamily="34" charset="0"/>
                <a:ea typeface="Calibri Light" panose="020F0302020204030204" pitchFamily="34" charset="0"/>
              </a:rPr>
              <a:t>management</a:t>
            </a:r>
            <a:r>
              <a:rPr lang="en-US" sz="2800" kern="0" spc="-65" dirty="0">
                <a:solidFill>
                  <a:schemeClr val="accent1">
                    <a:lumMod val="50000"/>
                  </a:schemeClr>
                </a:solidFill>
                <a:effectLst/>
                <a:latin typeface="Century Gothic" panose="020B0502020202020204" pitchFamily="34" charset="0"/>
                <a:ea typeface="Calibri Light" panose="020F0302020204030204" pitchFamily="34" charset="0"/>
              </a:rPr>
              <a:t> </a:t>
            </a:r>
            <a:r>
              <a:rPr lang="en-US" sz="2800" kern="0" spc="-5" dirty="0">
                <a:solidFill>
                  <a:schemeClr val="accent1">
                    <a:lumMod val="50000"/>
                  </a:schemeClr>
                </a:solidFill>
                <a:effectLst/>
                <a:latin typeface="Century Gothic" panose="020B0502020202020204" pitchFamily="34" charset="0"/>
                <a:ea typeface="Calibri Light" panose="020F0302020204030204" pitchFamily="34" charset="0"/>
              </a:rPr>
              <a:t>through</a:t>
            </a:r>
            <a:r>
              <a:rPr lang="en-US" sz="2800" kern="0" spc="-45" dirty="0">
                <a:solidFill>
                  <a:schemeClr val="accent1">
                    <a:lumMod val="50000"/>
                  </a:schemeClr>
                </a:solidFill>
                <a:effectLst/>
                <a:latin typeface="Century Gothic" panose="020B0502020202020204" pitchFamily="34" charset="0"/>
                <a:ea typeface="Calibri Light" panose="020F0302020204030204" pitchFamily="34" charset="0"/>
              </a:rPr>
              <a:t> </a:t>
            </a:r>
            <a:r>
              <a:rPr lang="en-US" sz="2800" kern="0" spc="-5" dirty="0">
                <a:solidFill>
                  <a:schemeClr val="accent1">
                    <a:lumMod val="50000"/>
                  </a:schemeClr>
                </a:solidFill>
                <a:effectLst/>
                <a:latin typeface="Century Gothic" panose="020B0502020202020204" pitchFamily="34" charset="0"/>
                <a:ea typeface="Calibri Light" panose="020F0302020204030204" pitchFamily="34" charset="0"/>
              </a:rPr>
              <a:t>the</a:t>
            </a:r>
            <a:r>
              <a:rPr lang="en-US" sz="2800" kern="0" spc="-65" dirty="0">
                <a:solidFill>
                  <a:schemeClr val="accent1">
                    <a:lumMod val="50000"/>
                  </a:schemeClr>
                </a:solidFill>
                <a:effectLst/>
                <a:latin typeface="Century Gothic" panose="020B0502020202020204" pitchFamily="34" charset="0"/>
                <a:ea typeface="Calibri Light" panose="020F0302020204030204" pitchFamily="34" charset="0"/>
              </a:rPr>
              <a:t> </a:t>
            </a:r>
            <a:r>
              <a:rPr lang="en-US" sz="2800" kern="0" spc="-5" dirty="0">
                <a:solidFill>
                  <a:schemeClr val="accent1">
                    <a:lumMod val="50000"/>
                  </a:schemeClr>
                </a:solidFill>
                <a:effectLst/>
                <a:latin typeface="Century Gothic" panose="020B0502020202020204" pitchFamily="34" charset="0"/>
                <a:ea typeface="Calibri Light" panose="020F0302020204030204" pitchFamily="34" charset="0"/>
              </a:rPr>
              <a:t>life</a:t>
            </a:r>
            <a:r>
              <a:rPr lang="en-US" sz="2800" kern="0" spc="-50" dirty="0">
                <a:solidFill>
                  <a:schemeClr val="accent1">
                    <a:lumMod val="50000"/>
                  </a:schemeClr>
                </a:solidFill>
                <a:effectLst/>
                <a:latin typeface="Century Gothic" panose="020B0502020202020204" pitchFamily="34" charset="0"/>
                <a:ea typeface="Calibri Light" panose="020F0302020204030204" pitchFamily="34" charset="0"/>
              </a:rPr>
              <a:t> </a:t>
            </a:r>
            <a:r>
              <a:rPr lang="en-US" sz="2800" kern="0" spc="-5" dirty="0">
                <a:solidFill>
                  <a:schemeClr val="accent1">
                    <a:lumMod val="50000"/>
                  </a:schemeClr>
                </a:solidFill>
                <a:effectLst/>
                <a:latin typeface="Century Gothic" panose="020B0502020202020204" pitchFamily="34" charset="0"/>
                <a:ea typeface="Calibri Light" panose="020F0302020204030204" pitchFamily="34" charset="0"/>
              </a:rPr>
              <a:t>of</a:t>
            </a:r>
            <a:r>
              <a:rPr lang="en-US" sz="2800" kern="0" spc="-75" dirty="0">
                <a:solidFill>
                  <a:schemeClr val="accent1">
                    <a:lumMod val="50000"/>
                  </a:schemeClr>
                </a:solidFill>
                <a:effectLst/>
                <a:latin typeface="Century Gothic" panose="020B0502020202020204" pitchFamily="34" charset="0"/>
                <a:ea typeface="Calibri Light" panose="020F0302020204030204" pitchFamily="34" charset="0"/>
              </a:rPr>
              <a:t> </a:t>
            </a:r>
            <a:r>
              <a:rPr lang="en-US" sz="2800" kern="0" spc="-5" dirty="0">
                <a:solidFill>
                  <a:schemeClr val="accent1">
                    <a:lumMod val="50000"/>
                  </a:schemeClr>
                </a:solidFill>
                <a:effectLst/>
                <a:latin typeface="Century Gothic" panose="020B0502020202020204" pitchFamily="34" charset="0"/>
                <a:ea typeface="Calibri Light" panose="020F0302020204030204" pitchFamily="34" charset="0"/>
              </a:rPr>
              <a:t>the</a:t>
            </a:r>
            <a:r>
              <a:rPr lang="en-US" sz="2800" kern="0" spc="-65" dirty="0">
                <a:solidFill>
                  <a:schemeClr val="accent1">
                    <a:lumMod val="50000"/>
                  </a:schemeClr>
                </a:solidFill>
                <a:effectLst/>
                <a:latin typeface="Century Gothic" panose="020B0502020202020204" pitchFamily="34" charset="0"/>
                <a:ea typeface="Calibri Light" panose="020F0302020204030204" pitchFamily="34" charset="0"/>
              </a:rPr>
              <a:t> </a:t>
            </a:r>
            <a:r>
              <a:rPr lang="en-US" sz="2800" kern="0" spc="-10" dirty="0">
                <a:solidFill>
                  <a:schemeClr val="accent1">
                    <a:lumMod val="50000"/>
                  </a:schemeClr>
                </a:solidFill>
                <a:effectLst/>
                <a:latin typeface="Century Gothic" panose="020B0502020202020204" pitchFamily="34" charset="0"/>
                <a:ea typeface="Calibri Light" panose="020F0302020204030204" pitchFamily="34" charset="0"/>
              </a:rPr>
              <a:t>study</a:t>
            </a:r>
          </a:p>
          <a:p>
            <a:pPr marL="914400" lvl="1" indent="-457200">
              <a:buClr>
                <a:srgbClr val="2D74B5"/>
              </a:buClr>
              <a:buSzPts val="1600"/>
              <a:buFont typeface="Arial" panose="020B0604020202020204" pitchFamily="34" charset="0"/>
              <a:buChar char="•"/>
              <a:tabLst>
                <a:tab pos="393700" algn="l"/>
              </a:tabLst>
            </a:pPr>
            <a:r>
              <a:rPr lang="en-US" sz="2800" kern="0" spc="-10" dirty="0">
                <a:solidFill>
                  <a:schemeClr val="accent1">
                    <a:lumMod val="50000"/>
                  </a:schemeClr>
                </a:solidFill>
                <a:latin typeface="Century Gothic" panose="020B0502020202020204" pitchFamily="34" charset="0"/>
                <a:ea typeface="Calibri Light" panose="020F0302020204030204" pitchFamily="34" charset="0"/>
              </a:rPr>
              <a:t>Protocol development</a:t>
            </a:r>
          </a:p>
          <a:p>
            <a:pPr marL="914400" lvl="1" indent="-457200">
              <a:buClr>
                <a:srgbClr val="2D74B5"/>
              </a:buClr>
              <a:buSzPts val="1600"/>
              <a:buFont typeface="Arial" panose="020B0604020202020204" pitchFamily="34" charset="0"/>
              <a:buChar char="•"/>
              <a:tabLst>
                <a:tab pos="393700" algn="l"/>
              </a:tabLst>
            </a:pPr>
            <a:r>
              <a:rPr lang="en-US" sz="2800" kern="0" spc="-10" dirty="0">
                <a:solidFill>
                  <a:schemeClr val="accent1">
                    <a:lumMod val="50000"/>
                  </a:schemeClr>
                </a:solidFill>
                <a:latin typeface="Century Gothic" panose="020B0502020202020204" pitchFamily="34" charset="0"/>
                <a:ea typeface="Calibri Light" panose="020F0302020204030204" pitchFamily="34" charset="0"/>
              </a:rPr>
              <a:t>Risk management</a:t>
            </a:r>
            <a:endParaRPr lang="en-US" sz="2800" kern="0" spc="-10" dirty="0">
              <a:solidFill>
                <a:schemeClr val="accent1">
                  <a:lumMod val="50000"/>
                </a:schemeClr>
              </a:solidFill>
              <a:effectLst/>
              <a:latin typeface="Century Gothic" panose="020B0502020202020204" pitchFamily="34" charset="0"/>
              <a:ea typeface="Calibri Light" panose="020F0302020204030204" pitchFamily="34" charset="0"/>
            </a:endParaRPr>
          </a:p>
          <a:p>
            <a:pPr marL="342900" indent="-342900">
              <a:buClr>
                <a:srgbClr val="2D74B5"/>
              </a:buClr>
              <a:buSzPts val="1600"/>
              <a:buFont typeface="Calibri Light" panose="020F0302020204030204" pitchFamily="34" charset="0"/>
              <a:buAutoNum type="arabicPeriod"/>
              <a:tabLst>
                <a:tab pos="393700" algn="l"/>
              </a:tabLst>
            </a:pPr>
            <a:r>
              <a:rPr lang="en-US" sz="2800" kern="0" spc="-5" dirty="0">
                <a:solidFill>
                  <a:schemeClr val="accent1">
                    <a:lumMod val="50000"/>
                  </a:schemeClr>
                </a:solidFill>
                <a:effectLst/>
                <a:latin typeface="Century Gothic" panose="020B0502020202020204" pitchFamily="34" charset="0"/>
                <a:ea typeface="Calibri Light" panose="020F0302020204030204" pitchFamily="34" charset="0"/>
              </a:rPr>
              <a:t>Ensure</a:t>
            </a:r>
            <a:r>
              <a:rPr lang="en-US" sz="2800" kern="0" spc="-55" dirty="0">
                <a:solidFill>
                  <a:schemeClr val="accent1">
                    <a:lumMod val="50000"/>
                  </a:schemeClr>
                </a:solidFill>
                <a:effectLst/>
                <a:latin typeface="Century Gothic" panose="020B0502020202020204" pitchFamily="34" charset="0"/>
                <a:ea typeface="Calibri Light" panose="020F0302020204030204" pitchFamily="34" charset="0"/>
              </a:rPr>
              <a:t> </a:t>
            </a:r>
            <a:r>
              <a:rPr lang="en-US" sz="2800" kern="0" spc="-5" dirty="0">
                <a:solidFill>
                  <a:schemeClr val="accent1">
                    <a:lumMod val="50000"/>
                  </a:schemeClr>
                </a:solidFill>
                <a:effectLst/>
                <a:latin typeface="Century Gothic" panose="020B0502020202020204" pitchFamily="34" charset="0"/>
                <a:ea typeface="Calibri Light" panose="020F0302020204030204" pitchFamily="34" charset="0"/>
              </a:rPr>
              <a:t>monitoring</a:t>
            </a:r>
            <a:r>
              <a:rPr lang="en-US" sz="2800" kern="0" spc="-50" dirty="0">
                <a:solidFill>
                  <a:schemeClr val="accent1">
                    <a:lumMod val="50000"/>
                  </a:schemeClr>
                </a:solidFill>
                <a:effectLst/>
                <a:latin typeface="Century Gothic" panose="020B0502020202020204" pitchFamily="34" charset="0"/>
                <a:ea typeface="Calibri Light" panose="020F0302020204030204" pitchFamily="34" charset="0"/>
              </a:rPr>
              <a:t> </a:t>
            </a:r>
            <a:r>
              <a:rPr lang="en-US" sz="2800" kern="0" spc="-5" dirty="0">
                <a:solidFill>
                  <a:schemeClr val="accent1">
                    <a:lumMod val="50000"/>
                  </a:schemeClr>
                </a:solidFill>
                <a:effectLst/>
                <a:latin typeface="Century Gothic" panose="020B0502020202020204" pitchFamily="34" charset="0"/>
                <a:ea typeface="Calibri Light" panose="020F0302020204030204" pitchFamily="34" charset="0"/>
              </a:rPr>
              <a:t>systems</a:t>
            </a:r>
            <a:r>
              <a:rPr lang="en-US" sz="2800" kern="0" spc="-80" dirty="0">
                <a:solidFill>
                  <a:schemeClr val="accent1">
                    <a:lumMod val="50000"/>
                  </a:schemeClr>
                </a:solidFill>
                <a:effectLst/>
                <a:latin typeface="Century Gothic" panose="020B0502020202020204" pitchFamily="34" charset="0"/>
                <a:ea typeface="Calibri Light" panose="020F0302020204030204" pitchFamily="34" charset="0"/>
              </a:rPr>
              <a:t> </a:t>
            </a:r>
            <a:r>
              <a:rPr lang="en-US" sz="2800" kern="0" spc="-5" dirty="0">
                <a:solidFill>
                  <a:schemeClr val="accent1">
                    <a:lumMod val="50000"/>
                  </a:schemeClr>
                </a:solidFill>
                <a:effectLst/>
                <a:latin typeface="Century Gothic" panose="020B0502020202020204" pitchFamily="34" charset="0"/>
                <a:ea typeface="Calibri Light" panose="020F0302020204030204" pitchFamily="34" charset="0"/>
              </a:rPr>
              <a:t>are</a:t>
            </a:r>
            <a:r>
              <a:rPr lang="en-US" sz="2800" kern="0" spc="-70" dirty="0">
                <a:solidFill>
                  <a:schemeClr val="accent1">
                    <a:lumMod val="50000"/>
                  </a:schemeClr>
                </a:solidFill>
                <a:effectLst/>
                <a:latin typeface="Century Gothic" panose="020B0502020202020204" pitchFamily="34" charset="0"/>
                <a:ea typeface="Calibri Light" panose="020F0302020204030204" pitchFamily="34" charset="0"/>
              </a:rPr>
              <a:t> </a:t>
            </a:r>
            <a:r>
              <a:rPr lang="en-US" sz="2800" kern="0" spc="-5" dirty="0">
                <a:solidFill>
                  <a:schemeClr val="accent1">
                    <a:lumMod val="50000"/>
                  </a:schemeClr>
                </a:solidFill>
                <a:effectLst/>
                <a:latin typeface="Century Gothic" panose="020B0502020202020204" pitchFamily="34" charset="0"/>
                <a:ea typeface="Calibri Light" panose="020F0302020204030204" pitchFamily="34" charset="0"/>
              </a:rPr>
              <a:t>in</a:t>
            </a:r>
            <a:r>
              <a:rPr lang="en-US" sz="2800" kern="0" spc="-50" dirty="0">
                <a:solidFill>
                  <a:schemeClr val="accent1">
                    <a:lumMod val="50000"/>
                  </a:schemeClr>
                </a:solidFill>
                <a:effectLst/>
                <a:latin typeface="Century Gothic" panose="020B0502020202020204" pitchFamily="34" charset="0"/>
                <a:ea typeface="Calibri Light" panose="020F0302020204030204" pitchFamily="34" charset="0"/>
              </a:rPr>
              <a:t> </a:t>
            </a:r>
            <a:r>
              <a:rPr lang="en-US" sz="2800" kern="0" spc="-10" dirty="0">
                <a:solidFill>
                  <a:schemeClr val="accent1">
                    <a:lumMod val="50000"/>
                  </a:schemeClr>
                </a:solidFill>
                <a:effectLst/>
                <a:latin typeface="Century Gothic" panose="020B0502020202020204" pitchFamily="34" charset="0"/>
                <a:ea typeface="Calibri Light" panose="020F0302020204030204" pitchFamily="34" charset="0"/>
              </a:rPr>
              <a:t>place</a:t>
            </a:r>
            <a:endParaRPr lang="en-US" sz="2800" kern="0" spc="-5" dirty="0">
              <a:solidFill>
                <a:schemeClr val="accent1">
                  <a:lumMod val="50000"/>
                </a:schemeClr>
              </a:solidFill>
              <a:effectLst/>
              <a:latin typeface="Century Gothic" panose="020B0502020202020204" pitchFamily="34" charset="0"/>
              <a:ea typeface="Calibri Light" panose="020F0302020204030204" pitchFamily="34" charset="0"/>
            </a:endParaRPr>
          </a:p>
          <a:p>
            <a:pPr marL="342900" indent="-342900">
              <a:buClr>
                <a:srgbClr val="2D74B5"/>
              </a:buClr>
              <a:buSzPts val="1600"/>
              <a:buFont typeface="Calibri Light" panose="020F0302020204030204" pitchFamily="34" charset="0"/>
              <a:buAutoNum type="arabicPeriod"/>
              <a:tabLst>
                <a:tab pos="393700" algn="l"/>
              </a:tabLst>
            </a:pPr>
            <a:r>
              <a:rPr lang="en-US" sz="2800" kern="0" spc="-10" dirty="0">
                <a:solidFill>
                  <a:schemeClr val="accent1">
                    <a:lumMod val="50000"/>
                  </a:schemeClr>
                </a:solidFill>
                <a:effectLst/>
                <a:latin typeface="Century Gothic" panose="020B0502020202020204" pitchFamily="34" charset="0"/>
                <a:ea typeface="Calibri Light" panose="020F0302020204030204" pitchFamily="34" charset="0"/>
              </a:rPr>
              <a:t>Appoint</a:t>
            </a:r>
            <a:r>
              <a:rPr lang="en-US" sz="2800" kern="0" spc="-5" dirty="0">
                <a:solidFill>
                  <a:schemeClr val="accent1">
                    <a:lumMod val="50000"/>
                  </a:schemeClr>
                </a:solidFill>
                <a:effectLst/>
                <a:latin typeface="Century Gothic" panose="020B0502020202020204" pitchFamily="34" charset="0"/>
                <a:ea typeface="Calibri Light" panose="020F0302020204030204" pitchFamily="34" charset="0"/>
              </a:rPr>
              <a:t> </a:t>
            </a:r>
            <a:r>
              <a:rPr lang="en-US" sz="2800" kern="0" spc="-10" dirty="0">
                <a:solidFill>
                  <a:schemeClr val="accent1">
                    <a:lumMod val="50000"/>
                  </a:schemeClr>
                </a:solidFill>
                <a:effectLst/>
                <a:latin typeface="Century Gothic" panose="020B0502020202020204" pitchFamily="34" charset="0"/>
                <a:ea typeface="Calibri Light" panose="020F0302020204030204" pitchFamily="34" charset="0"/>
              </a:rPr>
              <a:t>appropriately</a:t>
            </a:r>
            <a:r>
              <a:rPr lang="en-US" sz="2800" kern="0" spc="-5" dirty="0">
                <a:solidFill>
                  <a:schemeClr val="accent1">
                    <a:lumMod val="50000"/>
                  </a:schemeClr>
                </a:solidFill>
                <a:effectLst/>
                <a:latin typeface="Century Gothic" panose="020B0502020202020204" pitchFamily="34" charset="0"/>
                <a:ea typeface="Calibri Light" panose="020F0302020204030204" pitchFamily="34" charset="0"/>
              </a:rPr>
              <a:t> </a:t>
            </a:r>
            <a:r>
              <a:rPr lang="en-US" sz="2800" kern="0" spc="-10" dirty="0">
                <a:solidFill>
                  <a:schemeClr val="accent1">
                    <a:lumMod val="50000"/>
                  </a:schemeClr>
                </a:solidFill>
                <a:effectLst/>
                <a:latin typeface="Century Gothic" panose="020B0502020202020204" pitchFamily="34" charset="0"/>
                <a:ea typeface="Calibri Light" panose="020F0302020204030204" pitchFamily="34" charset="0"/>
              </a:rPr>
              <a:t>qualified personnel</a:t>
            </a:r>
            <a:endParaRPr lang="en-US" sz="2800" kern="0" spc="-5" dirty="0">
              <a:solidFill>
                <a:schemeClr val="accent1">
                  <a:lumMod val="50000"/>
                </a:schemeClr>
              </a:solidFill>
              <a:effectLst/>
              <a:latin typeface="Century Gothic" panose="020B0502020202020204" pitchFamily="34" charset="0"/>
              <a:ea typeface="Calibri Light" panose="020F0302020204030204" pitchFamily="34" charset="0"/>
            </a:endParaRPr>
          </a:p>
          <a:p>
            <a:pPr marL="342900" indent="-342900">
              <a:buClr>
                <a:srgbClr val="2D74B5"/>
              </a:buClr>
              <a:buSzPts val="1600"/>
              <a:buFont typeface="Calibri Light" panose="020F0302020204030204" pitchFamily="34" charset="0"/>
              <a:buAutoNum type="arabicPeriod"/>
              <a:tabLst>
                <a:tab pos="393700" algn="l"/>
              </a:tabLst>
            </a:pPr>
            <a:r>
              <a:rPr lang="en-US" sz="2800" kern="0" spc="-5" dirty="0">
                <a:solidFill>
                  <a:schemeClr val="accent1">
                    <a:lumMod val="50000"/>
                  </a:schemeClr>
                </a:solidFill>
                <a:effectLst/>
                <a:latin typeface="Century Gothic" panose="020B0502020202020204" pitchFamily="34" charset="0"/>
                <a:ea typeface="Calibri Light" panose="020F0302020204030204" pitchFamily="34" charset="0"/>
              </a:rPr>
              <a:t>Ensure</a:t>
            </a:r>
            <a:r>
              <a:rPr lang="en-US" sz="2800" kern="0" spc="-70" dirty="0">
                <a:solidFill>
                  <a:schemeClr val="accent1">
                    <a:lumMod val="50000"/>
                  </a:schemeClr>
                </a:solidFill>
                <a:effectLst/>
                <a:latin typeface="Century Gothic" panose="020B0502020202020204" pitchFamily="34" charset="0"/>
                <a:ea typeface="Calibri Light" panose="020F0302020204030204" pitchFamily="34" charset="0"/>
              </a:rPr>
              <a:t> </a:t>
            </a:r>
            <a:r>
              <a:rPr lang="en-US" sz="2800" kern="0" spc="-5" dirty="0">
                <a:solidFill>
                  <a:schemeClr val="accent1">
                    <a:lumMod val="50000"/>
                  </a:schemeClr>
                </a:solidFill>
                <a:effectLst/>
                <a:latin typeface="Century Gothic" panose="020B0502020202020204" pitchFamily="34" charset="0"/>
                <a:ea typeface="Calibri Light" panose="020F0302020204030204" pitchFamily="34" charset="0"/>
              </a:rPr>
              <a:t>protocol</a:t>
            </a:r>
            <a:r>
              <a:rPr lang="en-US" sz="2800" kern="0" spc="-80" dirty="0">
                <a:solidFill>
                  <a:schemeClr val="accent1">
                    <a:lumMod val="50000"/>
                  </a:schemeClr>
                </a:solidFill>
                <a:effectLst/>
                <a:latin typeface="Century Gothic" panose="020B0502020202020204" pitchFamily="34" charset="0"/>
                <a:ea typeface="Calibri Light" panose="020F0302020204030204" pitchFamily="34" charset="0"/>
              </a:rPr>
              <a:t> </a:t>
            </a:r>
            <a:r>
              <a:rPr lang="en-US" sz="2800" kern="0" spc="-10" dirty="0">
                <a:solidFill>
                  <a:schemeClr val="accent1">
                    <a:lumMod val="50000"/>
                  </a:schemeClr>
                </a:solidFill>
                <a:effectLst/>
                <a:latin typeface="Century Gothic" panose="020B0502020202020204" pitchFamily="34" charset="0"/>
                <a:ea typeface="Calibri Light" panose="020F0302020204030204" pitchFamily="34" charset="0"/>
              </a:rPr>
              <a:t>compliance</a:t>
            </a:r>
            <a:endParaRPr lang="en-US" sz="2800" kern="0" spc="-5" dirty="0">
              <a:solidFill>
                <a:schemeClr val="accent1">
                  <a:lumMod val="50000"/>
                </a:schemeClr>
              </a:solidFill>
              <a:effectLst/>
              <a:latin typeface="Century Gothic" panose="020B0502020202020204" pitchFamily="34" charset="0"/>
              <a:ea typeface="Calibri Light" panose="020F0302020204030204" pitchFamily="34" charset="0"/>
            </a:endParaRPr>
          </a:p>
          <a:p>
            <a:pPr marL="342900" marR="0" lvl="0" indent="-342900">
              <a:spcBef>
                <a:spcPts val="0"/>
              </a:spcBef>
              <a:spcAft>
                <a:spcPts val="0"/>
              </a:spcAft>
              <a:buClr>
                <a:srgbClr val="2D74B5"/>
              </a:buClr>
              <a:buSzPts val="1600"/>
              <a:buFont typeface="Calibri Light" panose="020F0302020204030204" pitchFamily="34" charset="0"/>
              <a:buAutoNum type="arabicPeriod"/>
              <a:tabLst>
                <a:tab pos="393700" algn="l"/>
              </a:tabLst>
            </a:pPr>
            <a:r>
              <a:rPr lang="en-US" sz="2800" kern="0" spc="-10" dirty="0">
                <a:solidFill>
                  <a:schemeClr val="accent1">
                    <a:lumMod val="50000"/>
                  </a:schemeClr>
                </a:solidFill>
                <a:latin typeface="Century Gothic" panose="020B0502020202020204" pitchFamily="34" charset="0"/>
                <a:ea typeface="Calibri Light" panose="020F0302020204030204" pitchFamily="34" charset="0"/>
              </a:rPr>
              <a:t>Regulatory approval and reporting requirements</a:t>
            </a:r>
          </a:p>
          <a:p>
            <a:pPr marL="342900" indent="-342900">
              <a:buClr>
                <a:srgbClr val="2D74B5"/>
              </a:buClr>
              <a:buSzPts val="1600"/>
              <a:buFont typeface="Calibri Light" panose="020F0302020204030204" pitchFamily="34" charset="0"/>
              <a:buAutoNum type="arabicPeriod"/>
              <a:tabLst>
                <a:tab pos="393700" algn="l"/>
              </a:tabLst>
            </a:pPr>
            <a:r>
              <a:rPr lang="en-US" sz="2800" kern="0" spc="-5" dirty="0">
                <a:solidFill>
                  <a:schemeClr val="accent1">
                    <a:lumMod val="50000"/>
                  </a:schemeClr>
                </a:solidFill>
                <a:effectLst/>
                <a:latin typeface="Century Gothic" panose="020B0502020202020204" pitchFamily="34" charset="0"/>
                <a:ea typeface="Calibri Light" panose="020F0302020204030204" pitchFamily="34" charset="0"/>
              </a:rPr>
              <a:t>Oversee</a:t>
            </a:r>
            <a:r>
              <a:rPr lang="en-US" sz="2800" kern="0" spc="-90" dirty="0">
                <a:solidFill>
                  <a:schemeClr val="accent1">
                    <a:lumMod val="50000"/>
                  </a:schemeClr>
                </a:solidFill>
                <a:effectLst/>
                <a:latin typeface="Century Gothic" panose="020B0502020202020204" pitchFamily="34" charset="0"/>
                <a:ea typeface="Calibri Light" panose="020F0302020204030204" pitchFamily="34" charset="0"/>
              </a:rPr>
              <a:t> </a:t>
            </a:r>
            <a:r>
              <a:rPr lang="en-US" sz="2800" kern="0" spc="-5" dirty="0">
                <a:solidFill>
                  <a:schemeClr val="accent1">
                    <a:lumMod val="50000"/>
                  </a:schemeClr>
                </a:solidFill>
                <a:effectLst/>
                <a:latin typeface="Century Gothic" panose="020B0502020202020204" pitchFamily="34" charset="0"/>
                <a:ea typeface="Calibri Light" panose="020F0302020204030204" pitchFamily="34" charset="0"/>
              </a:rPr>
              <a:t>regulation</a:t>
            </a:r>
            <a:r>
              <a:rPr lang="en-US" sz="2800" kern="0" spc="-70" dirty="0">
                <a:solidFill>
                  <a:schemeClr val="accent1">
                    <a:lumMod val="50000"/>
                  </a:schemeClr>
                </a:solidFill>
                <a:effectLst/>
                <a:latin typeface="Century Gothic" panose="020B0502020202020204" pitchFamily="34" charset="0"/>
                <a:ea typeface="Calibri Light" panose="020F0302020204030204" pitchFamily="34" charset="0"/>
              </a:rPr>
              <a:t> </a:t>
            </a:r>
            <a:r>
              <a:rPr lang="en-US" sz="2800" kern="0" spc="-5" dirty="0">
                <a:solidFill>
                  <a:schemeClr val="accent1">
                    <a:lumMod val="50000"/>
                  </a:schemeClr>
                </a:solidFill>
                <a:effectLst/>
                <a:latin typeface="Century Gothic" panose="020B0502020202020204" pitchFamily="34" charset="0"/>
                <a:ea typeface="Calibri Light" panose="020F0302020204030204" pitchFamily="34" charset="0"/>
              </a:rPr>
              <a:t>of</a:t>
            </a:r>
            <a:r>
              <a:rPr lang="en-US" sz="2800" kern="0" spc="-80" dirty="0">
                <a:solidFill>
                  <a:schemeClr val="accent1">
                    <a:lumMod val="50000"/>
                  </a:schemeClr>
                </a:solidFill>
                <a:effectLst/>
                <a:latin typeface="Century Gothic" panose="020B0502020202020204" pitchFamily="34" charset="0"/>
                <a:ea typeface="Calibri Light" panose="020F0302020204030204" pitchFamily="34" charset="0"/>
              </a:rPr>
              <a:t> </a:t>
            </a:r>
            <a:r>
              <a:rPr lang="en-US" sz="2800" kern="0" spc="-5" dirty="0">
                <a:solidFill>
                  <a:schemeClr val="accent1">
                    <a:lumMod val="50000"/>
                  </a:schemeClr>
                </a:solidFill>
                <a:effectLst/>
                <a:latin typeface="Century Gothic" panose="020B0502020202020204" pitchFamily="34" charset="0"/>
                <a:ea typeface="Calibri Light" panose="020F0302020204030204" pitchFamily="34" charset="0"/>
              </a:rPr>
              <a:t>the</a:t>
            </a:r>
            <a:r>
              <a:rPr lang="en-US" sz="2800" kern="0" spc="-65" dirty="0">
                <a:solidFill>
                  <a:schemeClr val="accent1">
                    <a:lumMod val="50000"/>
                  </a:schemeClr>
                </a:solidFill>
                <a:effectLst/>
                <a:latin typeface="Century Gothic" panose="020B0502020202020204" pitchFamily="34" charset="0"/>
                <a:ea typeface="Calibri Light" panose="020F0302020204030204" pitchFamily="34" charset="0"/>
              </a:rPr>
              <a:t> </a:t>
            </a:r>
            <a:r>
              <a:rPr lang="en-US" sz="2800" kern="0" spc="-5" dirty="0">
                <a:solidFill>
                  <a:schemeClr val="accent1">
                    <a:lumMod val="50000"/>
                  </a:schemeClr>
                </a:solidFill>
                <a:effectLst/>
                <a:latin typeface="Century Gothic" panose="020B0502020202020204" pitchFamily="34" charset="0"/>
                <a:ea typeface="Calibri Light" panose="020F0302020204030204" pitchFamily="34" charset="0"/>
              </a:rPr>
              <a:t>investigational</a:t>
            </a:r>
            <a:r>
              <a:rPr lang="en-US" sz="2800" kern="0" spc="-70" dirty="0">
                <a:solidFill>
                  <a:schemeClr val="accent1">
                    <a:lumMod val="50000"/>
                  </a:schemeClr>
                </a:solidFill>
                <a:effectLst/>
                <a:latin typeface="Century Gothic" panose="020B0502020202020204" pitchFamily="34" charset="0"/>
                <a:ea typeface="Calibri Light" panose="020F0302020204030204" pitchFamily="34" charset="0"/>
              </a:rPr>
              <a:t> </a:t>
            </a:r>
            <a:r>
              <a:rPr lang="en-US" sz="2800" kern="0" spc="-5" dirty="0">
                <a:solidFill>
                  <a:schemeClr val="accent1">
                    <a:lumMod val="50000"/>
                  </a:schemeClr>
                </a:solidFill>
                <a:effectLst/>
                <a:latin typeface="Century Gothic" panose="020B0502020202020204" pitchFamily="34" charset="0"/>
                <a:ea typeface="Calibri Light" panose="020F0302020204030204" pitchFamily="34" charset="0"/>
              </a:rPr>
              <a:t>product</a:t>
            </a:r>
            <a:r>
              <a:rPr lang="en-US" sz="2800" kern="0" spc="-80" dirty="0">
                <a:solidFill>
                  <a:schemeClr val="accent1">
                    <a:lumMod val="50000"/>
                  </a:schemeClr>
                </a:solidFill>
                <a:effectLst/>
                <a:latin typeface="Century Gothic" panose="020B0502020202020204" pitchFamily="34" charset="0"/>
                <a:ea typeface="Calibri Light" panose="020F0302020204030204" pitchFamily="34" charset="0"/>
              </a:rPr>
              <a:t> </a:t>
            </a:r>
            <a:r>
              <a:rPr lang="en-US" sz="2800" kern="0" spc="-20" dirty="0">
                <a:solidFill>
                  <a:schemeClr val="accent1">
                    <a:lumMod val="50000"/>
                  </a:schemeClr>
                </a:solidFill>
                <a:effectLst/>
                <a:latin typeface="Century Gothic" panose="020B0502020202020204" pitchFamily="34" charset="0"/>
                <a:ea typeface="Calibri Light" panose="020F0302020204030204" pitchFamily="34" charset="0"/>
              </a:rPr>
              <a:t>(IP)</a:t>
            </a:r>
            <a:endParaRPr lang="en-US" sz="2800" kern="0" spc="-5" dirty="0">
              <a:solidFill>
                <a:schemeClr val="accent1">
                  <a:lumMod val="50000"/>
                </a:schemeClr>
              </a:solidFill>
              <a:effectLst/>
              <a:latin typeface="Century Gothic" panose="020B0502020202020204" pitchFamily="34" charset="0"/>
              <a:ea typeface="Calibri Light" panose="020F0302020204030204" pitchFamily="34" charset="0"/>
            </a:endParaRPr>
          </a:p>
          <a:p>
            <a:pPr marL="342900" indent="-342900">
              <a:buClr>
                <a:srgbClr val="2D74B5"/>
              </a:buClr>
              <a:buSzPts val="1600"/>
              <a:buFont typeface="Calibri Light" panose="020F0302020204030204" pitchFamily="34" charset="0"/>
              <a:buAutoNum type="arabicPeriod"/>
              <a:tabLst>
                <a:tab pos="393700" algn="l"/>
              </a:tabLst>
            </a:pPr>
            <a:r>
              <a:rPr lang="en-US" sz="2800" kern="0" spc="-5" dirty="0">
                <a:solidFill>
                  <a:schemeClr val="accent1">
                    <a:lumMod val="50000"/>
                  </a:schemeClr>
                </a:solidFill>
                <a:effectLst/>
                <a:latin typeface="Century Gothic" panose="020B0502020202020204" pitchFamily="34" charset="0"/>
                <a:ea typeface="Calibri Light" panose="020F0302020204030204" pitchFamily="34" charset="0"/>
              </a:rPr>
              <a:t>Adequately</a:t>
            </a:r>
            <a:r>
              <a:rPr lang="en-US" sz="2800" kern="0" spc="-85" dirty="0">
                <a:solidFill>
                  <a:schemeClr val="accent1">
                    <a:lumMod val="50000"/>
                  </a:schemeClr>
                </a:solidFill>
                <a:effectLst/>
                <a:latin typeface="Century Gothic" panose="020B0502020202020204" pitchFamily="34" charset="0"/>
                <a:ea typeface="Calibri Light" panose="020F0302020204030204" pitchFamily="34" charset="0"/>
              </a:rPr>
              <a:t> </a:t>
            </a:r>
            <a:r>
              <a:rPr lang="en-US" sz="2800" kern="0" spc="-5" dirty="0">
                <a:solidFill>
                  <a:schemeClr val="accent1">
                    <a:lumMod val="50000"/>
                  </a:schemeClr>
                </a:solidFill>
                <a:effectLst/>
                <a:latin typeface="Century Gothic" panose="020B0502020202020204" pitchFamily="34" charset="0"/>
                <a:ea typeface="Calibri Light" panose="020F0302020204030204" pitchFamily="34" charset="0"/>
              </a:rPr>
              <a:t>train</a:t>
            </a:r>
            <a:r>
              <a:rPr lang="en-US" sz="2800" kern="0" spc="-70" dirty="0">
                <a:solidFill>
                  <a:schemeClr val="accent1">
                    <a:lumMod val="50000"/>
                  </a:schemeClr>
                </a:solidFill>
                <a:effectLst/>
                <a:latin typeface="Century Gothic" panose="020B0502020202020204" pitchFamily="34" charset="0"/>
                <a:ea typeface="Calibri Light" panose="020F0302020204030204" pitchFamily="34" charset="0"/>
              </a:rPr>
              <a:t> </a:t>
            </a:r>
            <a:r>
              <a:rPr lang="en-US" sz="2800" kern="0" spc="-5" dirty="0">
                <a:solidFill>
                  <a:schemeClr val="accent1">
                    <a:lumMod val="50000"/>
                  </a:schemeClr>
                </a:solidFill>
                <a:effectLst/>
                <a:latin typeface="Century Gothic" panose="020B0502020202020204" pitchFamily="34" charset="0"/>
                <a:ea typeface="Calibri Light" panose="020F0302020204030204" pitchFamily="34" charset="0"/>
              </a:rPr>
              <a:t>all</a:t>
            </a:r>
            <a:r>
              <a:rPr lang="en-US" sz="2800" kern="0" spc="-75" dirty="0">
                <a:solidFill>
                  <a:schemeClr val="accent1">
                    <a:lumMod val="50000"/>
                  </a:schemeClr>
                </a:solidFill>
                <a:effectLst/>
                <a:latin typeface="Century Gothic" panose="020B0502020202020204" pitchFamily="34" charset="0"/>
                <a:ea typeface="Calibri Light" panose="020F0302020204030204" pitchFamily="34" charset="0"/>
              </a:rPr>
              <a:t> </a:t>
            </a:r>
            <a:r>
              <a:rPr lang="en-US" sz="2800" kern="0" spc="-5" dirty="0">
                <a:solidFill>
                  <a:schemeClr val="accent1">
                    <a:lumMod val="50000"/>
                  </a:schemeClr>
                </a:solidFill>
                <a:effectLst/>
                <a:latin typeface="Century Gothic" panose="020B0502020202020204" pitchFamily="34" charset="0"/>
                <a:ea typeface="Calibri Light" panose="020F0302020204030204" pitchFamily="34" charset="0"/>
              </a:rPr>
              <a:t>study</a:t>
            </a:r>
            <a:r>
              <a:rPr lang="en-US" sz="2800" kern="0" spc="-80" dirty="0">
                <a:solidFill>
                  <a:schemeClr val="accent1">
                    <a:lumMod val="50000"/>
                  </a:schemeClr>
                </a:solidFill>
                <a:effectLst/>
                <a:latin typeface="Century Gothic" panose="020B0502020202020204" pitchFamily="34" charset="0"/>
                <a:ea typeface="Calibri Light" panose="020F0302020204030204" pitchFamily="34" charset="0"/>
              </a:rPr>
              <a:t> </a:t>
            </a:r>
            <a:r>
              <a:rPr lang="en-US" sz="2800" kern="0" spc="-5" dirty="0">
                <a:solidFill>
                  <a:schemeClr val="accent1">
                    <a:lumMod val="50000"/>
                  </a:schemeClr>
                </a:solidFill>
                <a:effectLst/>
                <a:latin typeface="Century Gothic" panose="020B0502020202020204" pitchFamily="34" charset="0"/>
                <a:ea typeface="Calibri Light" panose="020F0302020204030204" pitchFamily="34" charset="0"/>
              </a:rPr>
              <a:t>personnel,</a:t>
            </a:r>
            <a:r>
              <a:rPr lang="en-US" sz="2800" kern="0" spc="-70" dirty="0">
                <a:solidFill>
                  <a:schemeClr val="accent1">
                    <a:lumMod val="50000"/>
                  </a:schemeClr>
                </a:solidFill>
                <a:effectLst/>
                <a:latin typeface="Century Gothic" panose="020B0502020202020204" pitchFamily="34" charset="0"/>
                <a:ea typeface="Calibri Light" panose="020F0302020204030204" pitchFamily="34" charset="0"/>
              </a:rPr>
              <a:t> </a:t>
            </a:r>
            <a:r>
              <a:rPr lang="en-US" sz="2800" kern="0" spc="-5" dirty="0">
                <a:solidFill>
                  <a:schemeClr val="accent1">
                    <a:lumMod val="50000"/>
                  </a:schemeClr>
                </a:solidFill>
                <a:effectLst/>
                <a:latin typeface="Century Gothic" panose="020B0502020202020204" pitchFamily="34" charset="0"/>
                <a:ea typeface="Calibri Light" panose="020F0302020204030204" pitchFamily="34" charset="0"/>
              </a:rPr>
              <a:t>participants,</a:t>
            </a:r>
            <a:r>
              <a:rPr lang="en-US" sz="2800" kern="0" spc="-70" dirty="0">
                <a:solidFill>
                  <a:schemeClr val="accent1">
                    <a:lumMod val="50000"/>
                  </a:schemeClr>
                </a:solidFill>
                <a:effectLst/>
                <a:latin typeface="Century Gothic" panose="020B0502020202020204" pitchFamily="34" charset="0"/>
                <a:ea typeface="Calibri Light" panose="020F0302020204030204" pitchFamily="34" charset="0"/>
              </a:rPr>
              <a:t> </a:t>
            </a:r>
            <a:r>
              <a:rPr lang="en-US" sz="2800" kern="0" spc="-5" dirty="0">
                <a:solidFill>
                  <a:schemeClr val="accent1">
                    <a:lumMod val="50000"/>
                  </a:schemeClr>
                </a:solidFill>
                <a:effectLst/>
                <a:latin typeface="Century Gothic" panose="020B0502020202020204" pitchFamily="34" charset="0"/>
                <a:ea typeface="Calibri Light" panose="020F0302020204030204" pitchFamily="34" charset="0"/>
              </a:rPr>
              <a:t>and</a:t>
            </a:r>
            <a:r>
              <a:rPr lang="en-US" sz="2800" kern="0" spc="-70" dirty="0">
                <a:solidFill>
                  <a:schemeClr val="accent1">
                    <a:lumMod val="50000"/>
                  </a:schemeClr>
                </a:solidFill>
                <a:effectLst/>
                <a:latin typeface="Century Gothic" panose="020B0502020202020204" pitchFamily="34" charset="0"/>
                <a:ea typeface="Calibri Light" panose="020F0302020204030204" pitchFamily="34" charset="0"/>
              </a:rPr>
              <a:t> </a:t>
            </a:r>
            <a:r>
              <a:rPr lang="en-US" sz="2800" kern="0" spc="-5" dirty="0">
                <a:solidFill>
                  <a:schemeClr val="accent1">
                    <a:lumMod val="50000"/>
                  </a:schemeClr>
                </a:solidFill>
                <a:effectLst/>
                <a:latin typeface="Century Gothic" panose="020B0502020202020204" pitchFamily="34" charset="0"/>
                <a:ea typeface="Calibri Light" panose="020F0302020204030204" pitchFamily="34" charset="0"/>
              </a:rPr>
              <a:t>document</a:t>
            </a:r>
            <a:r>
              <a:rPr lang="en-US" sz="2800" kern="0" spc="-85" dirty="0">
                <a:solidFill>
                  <a:schemeClr val="accent1">
                    <a:lumMod val="50000"/>
                  </a:schemeClr>
                </a:solidFill>
                <a:effectLst/>
                <a:latin typeface="Century Gothic" panose="020B0502020202020204" pitchFamily="34" charset="0"/>
                <a:ea typeface="Calibri Light" panose="020F0302020204030204" pitchFamily="34" charset="0"/>
              </a:rPr>
              <a:t> </a:t>
            </a:r>
            <a:r>
              <a:rPr lang="en-US" sz="2800" kern="0" spc="-5" dirty="0">
                <a:solidFill>
                  <a:schemeClr val="accent1">
                    <a:lumMod val="50000"/>
                  </a:schemeClr>
                </a:solidFill>
                <a:effectLst/>
                <a:latin typeface="Century Gothic" panose="020B0502020202020204" pitchFamily="34" charset="0"/>
                <a:ea typeface="Calibri Light" panose="020F0302020204030204" pitchFamily="34" charset="0"/>
              </a:rPr>
              <a:t>their</a:t>
            </a:r>
            <a:r>
              <a:rPr lang="en-US" sz="2800" kern="0" spc="-65" dirty="0">
                <a:solidFill>
                  <a:schemeClr val="accent1">
                    <a:lumMod val="50000"/>
                  </a:schemeClr>
                </a:solidFill>
                <a:effectLst/>
                <a:latin typeface="Century Gothic" panose="020B0502020202020204" pitchFamily="34" charset="0"/>
                <a:ea typeface="Calibri Light" panose="020F0302020204030204" pitchFamily="34" charset="0"/>
              </a:rPr>
              <a:t> </a:t>
            </a:r>
            <a:r>
              <a:rPr lang="en-US" sz="2800" kern="0" spc="-10" dirty="0">
                <a:solidFill>
                  <a:schemeClr val="accent1">
                    <a:lumMod val="50000"/>
                  </a:schemeClr>
                </a:solidFill>
                <a:effectLst/>
                <a:latin typeface="Century Gothic" panose="020B0502020202020204" pitchFamily="34" charset="0"/>
                <a:ea typeface="Calibri Light" panose="020F0302020204030204" pitchFamily="34" charset="0"/>
              </a:rPr>
              <a:t>roles</a:t>
            </a:r>
            <a:endParaRPr lang="en-US" sz="2800" kern="0" spc="-5" dirty="0">
              <a:solidFill>
                <a:schemeClr val="accent1">
                  <a:lumMod val="50000"/>
                </a:schemeClr>
              </a:solidFill>
              <a:effectLst/>
              <a:latin typeface="Century Gothic" panose="020B0502020202020204" pitchFamily="34" charset="0"/>
              <a:ea typeface="Calibri Light" panose="020F0302020204030204" pitchFamily="34" charset="0"/>
            </a:endParaRPr>
          </a:p>
        </p:txBody>
      </p:sp>
    </p:spTree>
    <p:extLst>
      <p:ext uri="{BB962C8B-B14F-4D97-AF65-F5344CB8AC3E}">
        <p14:creationId xmlns:p14="http://schemas.microsoft.com/office/powerpoint/2010/main" val="1184087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C64BA15-2300-4F8F-93B1-D81982EE5BFA}"/>
              </a:ext>
            </a:extLst>
          </p:cNvPr>
          <p:cNvSpPr>
            <a:spLocks noGrp="1"/>
          </p:cNvSpPr>
          <p:nvPr>
            <p:ph type="title"/>
          </p:nvPr>
        </p:nvSpPr>
        <p:spPr>
          <a:xfrm>
            <a:off x="304800" y="204903"/>
            <a:ext cx="11582400" cy="549537"/>
          </a:xfrm>
        </p:spPr>
        <p:txBody>
          <a:bodyPr/>
          <a:lstStyle/>
          <a:p>
            <a:r>
              <a:rPr lang="en-US" dirty="0"/>
              <a:t>references</a:t>
            </a:r>
          </a:p>
        </p:txBody>
      </p:sp>
      <p:sp>
        <p:nvSpPr>
          <p:cNvPr id="5" name="Content Placeholder 4">
            <a:extLst>
              <a:ext uri="{FF2B5EF4-FFF2-40B4-BE49-F238E27FC236}">
                <a16:creationId xmlns:a16="http://schemas.microsoft.com/office/drawing/2014/main" id="{4C7EAB94-9035-4F8E-9F55-54D0B0DB7077}"/>
              </a:ext>
            </a:extLst>
          </p:cNvPr>
          <p:cNvSpPr>
            <a:spLocks noGrp="1"/>
          </p:cNvSpPr>
          <p:nvPr>
            <p:ph sz="half" idx="1"/>
          </p:nvPr>
        </p:nvSpPr>
        <p:spPr>
          <a:xfrm>
            <a:off x="338667" y="1307689"/>
            <a:ext cx="11461750" cy="4581335"/>
          </a:xfrm>
        </p:spPr>
        <p:txBody>
          <a:bodyPr/>
          <a:lstStyle/>
          <a:p>
            <a:endParaRPr lang="en-US" sz="2800" dirty="0">
              <a:effectLst/>
              <a:latin typeface="Century Gothic" panose="020B0502020202020204" pitchFamily="34" charset="0"/>
              <a:ea typeface="Calibri" panose="020F0502020204030204" pitchFamily="34" charset="0"/>
            </a:endParaRPr>
          </a:p>
          <a:p>
            <a:endParaRPr lang="en-US" sz="2800" dirty="0"/>
          </a:p>
          <a:p>
            <a:endParaRPr lang="en-US" dirty="0"/>
          </a:p>
        </p:txBody>
      </p:sp>
      <p:sp>
        <p:nvSpPr>
          <p:cNvPr id="6" name="Text Placeholder 5">
            <a:extLst>
              <a:ext uri="{FF2B5EF4-FFF2-40B4-BE49-F238E27FC236}">
                <a16:creationId xmlns:a16="http://schemas.microsoft.com/office/drawing/2014/main" id="{6286AE51-70BD-4B1A-89C8-5DDAD983CED8}"/>
              </a:ext>
            </a:extLst>
          </p:cNvPr>
          <p:cNvSpPr>
            <a:spLocks noGrp="1"/>
          </p:cNvSpPr>
          <p:nvPr>
            <p:ph type="body" sz="quarter" idx="10"/>
          </p:nvPr>
        </p:nvSpPr>
        <p:spPr/>
        <p:txBody>
          <a:bodyPr/>
          <a:lstStyle/>
          <a:p>
            <a:endParaRPr lang="en-US" dirty="0"/>
          </a:p>
        </p:txBody>
      </p:sp>
      <p:sp>
        <p:nvSpPr>
          <p:cNvPr id="2" name="Content Placeholder 4">
            <a:extLst>
              <a:ext uri="{FF2B5EF4-FFF2-40B4-BE49-F238E27FC236}">
                <a16:creationId xmlns:a16="http://schemas.microsoft.com/office/drawing/2014/main" id="{0F692C89-25D3-4111-B4A6-F486BFA03F5C}"/>
              </a:ext>
            </a:extLst>
          </p:cNvPr>
          <p:cNvSpPr txBox="1">
            <a:spLocks/>
          </p:cNvSpPr>
          <p:nvPr/>
        </p:nvSpPr>
        <p:spPr>
          <a:xfrm>
            <a:off x="338667" y="1132849"/>
            <a:ext cx="11461750" cy="4271489"/>
          </a:xfrm>
          <a:prstGeom prst="rect">
            <a:avLst/>
          </a:prstGeom>
        </p:spPr>
        <p:txBody>
          <a:bodyPr>
            <a:normAutofit/>
          </a:bodyPr>
          <a:lstStyle>
            <a:lvl1pPr marL="457182" indent="-457182" algn="l" defTabSz="609576" rtl="0" eaLnBrk="1" latinLnBrk="0" hangingPunct="1">
              <a:spcBef>
                <a:spcPct val="20000"/>
              </a:spcBef>
              <a:buFont typeface="Arial"/>
              <a:buChar char="•"/>
              <a:defRPr sz="3733" b="0" i="0" kern="1200" baseline="0">
                <a:solidFill>
                  <a:schemeClr val="tx1"/>
                </a:solidFill>
                <a:latin typeface="Century Gothic" charset="0"/>
                <a:ea typeface="+mn-ea"/>
                <a:cs typeface="Avenir Roman"/>
              </a:defRPr>
            </a:lvl1pPr>
            <a:lvl2pPr marL="990560" indent="-380985" algn="l" defTabSz="609576" rtl="0" eaLnBrk="1" latinLnBrk="0" hangingPunct="1">
              <a:spcBef>
                <a:spcPct val="20000"/>
              </a:spcBef>
              <a:buFont typeface="Arial"/>
              <a:buChar char="–"/>
              <a:defRPr sz="3200" b="0" i="0" kern="1200" baseline="0">
                <a:solidFill>
                  <a:schemeClr val="tx1"/>
                </a:solidFill>
                <a:latin typeface="Century Gothic" charset="0"/>
                <a:ea typeface="+mn-ea"/>
                <a:cs typeface="Avenir Roman"/>
              </a:defRPr>
            </a:lvl2pPr>
            <a:lvl3pPr marL="1523939" indent="-304788" algn="l" defTabSz="609576" rtl="0" eaLnBrk="1" latinLnBrk="0" hangingPunct="1">
              <a:spcBef>
                <a:spcPct val="20000"/>
              </a:spcBef>
              <a:buFont typeface="Arial"/>
              <a:buChar char="•"/>
              <a:defRPr sz="2667" b="0" i="0" kern="1200" baseline="0">
                <a:solidFill>
                  <a:schemeClr val="tx1"/>
                </a:solidFill>
                <a:latin typeface="Century Gothic" charset="0"/>
                <a:ea typeface="Century Gothic" charset="0"/>
                <a:cs typeface="Century Gothic" charset="0"/>
              </a:defRPr>
            </a:lvl3pPr>
            <a:lvl4pPr marL="2133515" indent="-304788" algn="l" defTabSz="609576" rtl="0" eaLnBrk="1" latinLnBrk="0" hangingPunct="1">
              <a:spcBef>
                <a:spcPct val="20000"/>
              </a:spcBef>
              <a:buFont typeface="Arial"/>
              <a:buChar char="–"/>
              <a:defRPr sz="2400" b="0" i="0" kern="1200" baseline="0">
                <a:solidFill>
                  <a:schemeClr val="tx1"/>
                </a:solidFill>
                <a:latin typeface="Century Gothic" charset="0"/>
                <a:ea typeface="+mn-ea"/>
                <a:cs typeface="Avenir Roman"/>
              </a:defRPr>
            </a:lvl4pPr>
            <a:lvl5pPr marL="2743090" indent="-304788" algn="l" defTabSz="609576" rtl="0" eaLnBrk="1" latinLnBrk="0" hangingPunct="1">
              <a:spcBef>
                <a:spcPct val="20000"/>
              </a:spcBef>
              <a:buFont typeface="Arial"/>
              <a:buChar char="»"/>
              <a:defRPr sz="2400" b="0" i="0" kern="1200" baseline="0">
                <a:solidFill>
                  <a:schemeClr val="tx1"/>
                </a:solidFill>
                <a:latin typeface="Century Gothic" charset="0"/>
                <a:ea typeface="+mn-ea"/>
                <a:cs typeface="Avenir Roman"/>
              </a:defRPr>
            </a:lvl5pPr>
            <a:lvl6pPr marL="3352666" indent="-304788" algn="l" defTabSz="609576" rtl="0" eaLnBrk="1" latinLnBrk="0" hangingPunct="1">
              <a:spcBef>
                <a:spcPct val="20000"/>
              </a:spcBef>
              <a:buFont typeface="Arial"/>
              <a:buChar char="•"/>
              <a:defRPr sz="2400" kern="1200">
                <a:solidFill>
                  <a:schemeClr val="tx1"/>
                </a:solidFill>
                <a:latin typeface="+mn-lt"/>
                <a:ea typeface="+mn-ea"/>
                <a:cs typeface="+mn-cs"/>
              </a:defRPr>
            </a:lvl6pPr>
            <a:lvl7pPr marL="3962242" indent="-304788" algn="l" defTabSz="609576" rtl="0" eaLnBrk="1" latinLnBrk="0" hangingPunct="1">
              <a:spcBef>
                <a:spcPct val="20000"/>
              </a:spcBef>
              <a:buFont typeface="Arial"/>
              <a:buChar char="•"/>
              <a:defRPr sz="2400" kern="1200">
                <a:solidFill>
                  <a:schemeClr val="tx1"/>
                </a:solidFill>
                <a:latin typeface="+mn-lt"/>
                <a:ea typeface="+mn-ea"/>
                <a:cs typeface="+mn-cs"/>
              </a:defRPr>
            </a:lvl7pPr>
            <a:lvl8pPr marL="4571817" indent="-304788" algn="l" defTabSz="609576" rtl="0" eaLnBrk="1" latinLnBrk="0" hangingPunct="1">
              <a:spcBef>
                <a:spcPct val="20000"/>
              </a:spcBef>
              <a:buFont typeface="Arial"/>
              <a:buChar char="•"/>
              <a:defRPr sz="2400" kern="1200">
                <a:solidFill>
                  <a:schemeClr val="tx1"/>
                </a:solidFill>
                <a:latin typeface="+mn-lt"/>
                <a:ea typeface="+mn-ea"/>
                <a:cs typeface="+mn-cs"/>
              </a:defRPr>
            </a:lvl8pPr>
            <a:lvl9pPr marL="5181393" indent="-304788" algn="l" defTabSz="609576" rtl="0" eaLnBrk="1" latinLnBrk="0" hangingPunct="1">
              <a:spcBef>
                <a:spcPct val="20000"/>
              </a:spcBef>
              <a:buFont typeface="Arial"/>
              <a:buChar char="•"/>
              <a:defRPr sz="2400" kern="1200">
                <a:solidFill>
                  <a:schemeClr val="tx1"/>
                </a:solidFill>
                <a:latin typeface="+mn-lt"/>
                <a:ea typeface="+mn-ea"/>
                <a:cs typeface="+mn-cs"/>
              </a:defRPr>
            </a:lvl9pPr>
          </a:lstStyle>
          <a:p>
            <a:pPr algn="l"/>
            <a:endParaRPr lang="en-US" sz="1800" b="0" i="0" u="none" strike="noStrike" baseline="0" dirty="0">
              <a:solidFill>
                <a:srgbClr val="000000"/>
              </a:solidFill>
              <a:latin typeface="Calibri" panose="020F0502020204030204" pitchFamily="34" charset="0"/>
            </a:endParaRPr>
          </a:p>
          <a:p>
            <a:endParaRPr lang="en-US" sz="2800" dirty="0"/>
          </a:p>
          <a:p>
            <a:endParaRPr lang="en-US" dirty="0"/>
          </a:p>
        </p:txBody>
      </p:sp>
      <p:sp>
        <p:nvSpPr>
          <p:cNvPr id="7" name="TextBox 6">
            <a:extLst>
              <a:ext uri="{FF2B5EF4-FFF2-40B4-BE49-F238E27FC236}">
                <a16:creationId xmlns:a16="http://schemas.microsoft.com/office/drawing/2014/main" id="{98E986C3-6E3F-4A4F-8711-D14C997E0CF2}"/>
              </a:ext>
            </a:extLst>
          </p:cNvPr>
          <p:cNvSpPr txBox="1"/>
          <p:nvPr/>
        </p:nvSpPr>
        <p:spPr>
          <a:xfrm>
            <a:off x="738554" y="807848"/>
            <a:ext cx="10714892" cy="5350183"/>
          </a:xfrm>
          <a:prstGeom prst="rect">
            <a:avLst/>
          </a:prstGeom>
          <a:noFill/>
        </p:spPr>
        <p:txBody>
          <a:bodyPr wrap="square">
            <a:spAutoFit/>
          </a:bodyPr>
          <a:lstStyle/>
          <a:p>
            <a:pPr marL="342900" marR="0" lvl="0" indent="-342900">
              <a:spcBef>
                <a:spcPts val="15"/>
              </a:spcBef>
              <a:spcAft>
                <a:spcPts val="0"/>
              </a:spcAft>
              <a:buFont typeface="Symbol" panose="05050102010706020507" pitchFamily="18" charset="2"/>
              <a:buChar char=""/>
              <a:tabLst>
                <a:tab pos="622300" algn="l"/>
                <a:tab pos="622935" algn="l"/>
              </a:tabLst>
            </a:pPr>
            <a:r>
              <a:rPr lang="en-US" sz="1900" u="sng" spc="-10" dirty="0">
                <a:solidFill>
                  <a:srgbClr val="0000FF"/>
                </a:solidFill>
                <a:effectLst/>
                <a:latin typeface="Century Gothic" panose="020B0502020202020204" pitchFamily="34" charset="0"/>
                <a:ea typeface="Symbol" panose="05050102010706020507" pitchFamily="18" charset="2"/>
                <a:cs typeface="Symbol" panose="05050102010706020507" pitchFamily="18" charset="2"/>
                <a:hlinkClick r:id="rId2"/>
              </a:rPr>
              <a:t>https://database.ich.org/sites/default/files/E6_R2_Addendum.pdf</a:t>
            </a:r>
            <a:endParaRPr lang="en-US" sz="1900" u="sng" spc="-10" dirty="0">
              <a:solidFill>
                <a:srgbClr val="0000FF"/>
              </a:solidFill>
              <a:effectLst/>
              <a:latin typeface="Century Gothic" panose="020B0502020202020204" pitchFamily="34" charset="0"/>
              <a:ea typeface="Symbol" panose="05050102010706020507" pitchFamily="18" charset="2"/>
              <a:cs typeface="Symbol" panose="05050102010706020507" pitchFamily="18" charset="2"/>
            </a:endParaRPr>
          </a:p>
          <a:p>
            <a:pPr marL="342900" marR="0" lvl="0" indent="-342900">
              <a:spcBef>
                <a:spcPts val="15"/>
              </a:spcBef>
              <a:spcAft>
                <a:spcPts val="0"/>
              </a:spcAft>
              <a:buFont typeface="Symbol" panose="05050102010706020507" pitchFamily="18" charset="2"/>
              <a:buChar char=""/>
              <a:tabLst>
                <a:tab pos="622300" algn="l"/>
                <a:tab pos="622935" algn="l"/>
              </a:tabLst>
            </a:pPr>
            <a:endParaRPr lang="en-US" sz="1900" dirty="0">
              <a:effectLst/>
              <a:latin typeface="Century Gothic" panose="020B0502020202020204" pitchFamily="34" charset="0"/>
              <a:ea typeface="Symbol" panose="05050102010706020507" pitchFamily="18" charset="2"/>
              <a:cs typeface="Symbol" panose="05050102010706020507" pitchFamily="18" charset="2"/>
            </a:endParaRPr>
          </a:p>
          <a:p>
            <a:pPr marL="342900" marR="0" lvl="0" indent="-342900">
              <a:spcBef>
                <a:spcPts val="0"/>
              </a:spcBef>
              <a:spcAft>
                <a:spcPts val="0"/>
              </a:spcAft>
              <a:buFont typeface="Symbol" panose="05050102010706020507" pitchFamily="18" charset="2"/>
              <a:buChar char=""/>
              <a:tabLst>
                <a:tab pos="621665" algn="l"/>
                <a:tab pos="622300" algn="l"/>
              </a:tabLst>
            </a:pPr>
            <a:r>
              <a:rPr lang="en-US" sz="1900" u="sng" spc="-10" dirty="0">
                <a:solidFill>
                  <a:srgbClr val="0000FF"/>
                </a:solidFill>
                <a:effectLst/>
                <a:latin typeface="Century Gothic" panose="020B0502020202020204" pitchFamily="34" charset="0"/>
                <a:ea typeface="Symbol" panose="05050102010706020507" pitchFamily="18" charset="2"/>
                <a:cs typeface="Symbol" panose="05050102010706020507" pitchFamily="18" charset="2"/>
                <a:hlinkClick r:id="rId3"/>
              </a:rPr>
              <a:t>https://database.ich.org/sites/default/files/E6_R2_Step_4_Presentation_0.pdf</a:t>
            </a:r>
            <a:endParaRPr lang="en-US" sz="1900" u="sng" spc="-10" dirty="0">
              <a:solidFill>
                <a:srgbClr val="0000FF"/>
              </a:solidFill>
              <a:effectLst/>
              <a:latin typeface="Century Gothic" panose="020B0502020202020204" pitchFamily="34" charset="0"/>
              <a:ea typeface="Symbol" panose="05050102010706020507" pitchFamily="18" charset="2"/>
              <a:cs typeface="Symbol" panose="05050102010706020507" pitchFamily="18" charset="2"/>
            </a:endParaRPr>
          </a:p>
          <a:p>
            <a:pPr marL="342900" marR="0" lvl="0" indent="-342900">
              <a:spcBef>
                <a:spcPts val="0"/>
              </a:spcBef>
              <a:spcAft>
                <a:spcPts val="0"/>
              </a:spcAft>
              <a:buFont typeface="Symbol" panose="05050102010706020507" pitchFamily="18" charset="2"/>
              <a:buChar char=""/>
              <a:tabLst>
                <a:tab pos="621665" algn="l"/>
                <a:tab pos="622300" algn="l"/>
              </a:tabLst>
            </a:pPr>
            <a:endParaRPr lang="en-US" sz="1900" dirty="0">
              <a:effectLst/>
              <a:latin typeface="Century Gothic" panose="020B0502020202020204" pitchFamily="34" charset="0"/>
              <a:ea typeface="Symbol" panose="05050102010706020507" pitchFamily="18" charset="2"/>
              <a:cs typeface="Symbol" panose="05050102010706020507" pitchFamily="18" charset="2"/>
            </a:endParaRPr>
          </a:p>
          <a:p>
            <a:pPr marL="342900" marR="0" lvl="0" indent="-342900">
              <a:lnSpc>
                <a:spcPts val="1265"/>
              </a:lnSpc>
              <a:spcBef>
                <a:spcPts val="5"/>
              </a:spcBef>
              <a:spcAft>
                <a:spcPts val="0"/>
              </a:spcAft>
              <a:buFont typeface="Symbol" panose="05050102010706020507" pitchFamily="18" charset="2"/>
              <a:buChar char=""/>
              <a:tabLst>
                <a:tab pos="621665" algn="l"/>
                <a:tab pos="622300" algn="l"/>
              </a:tabLst>
            </a:pPr>
            <a:r>
              <a:rPr lang="en-US" sz="1900" u="sng" spc="-10" dirty="0">
                <a:solidFill>
                  <a:srgbClr val="0000FF"/>
                </a:solidFill>
                <a:effectLst/>
                <a:latin typeface="Century Gothic" panose="020B0502020202020204" pitchFamily="34" charset="0"/>
                <a:ea typeface="Symbol" panose="05050102010706020507" pitchFamily="18" charset="2"/>
                <a:cs typeface="Symbol" panose="05050102010706020507" pitchFamily="18" charset="2"/>
                <a:hlinkClick r:id="rId4"/>
              </a:rPr>
              <a:t>https://www.fda.gov/media/93884/download</a:t>
            </a:r>
            <a:endParaRPr lang="en-US" sz="1900" u="sng" spc="-10" dirty="0">
              <a:solidFill>
                <a:srgbClr val="0000FF"/>
              </a:solidFill>
              <a:effectLst/>
              <a:latin typeface="Century Gothic" panose="020B0502020202020204" pitchFamily="34" charset="0"/>
              <a:ea typeface="Symbol" panose="05050102010706020507" pitchFamily="18" charset="2"/>
              <a:cs typeface="Symbol" panose="05050102010706020507" pitchFamily="18" charset="2"/>
            </a:endParaRPr>
          </a:p>
          <a:p>
            <a:pPr marL="342900" marR="0" lvl="0" indent="-342900">
              <a:lnSpc>
                <a:spcPts val="1265"/>
              </a:lnSpc>
              <a:spcBef>
                <a:spcPts val="5"/>
              </a:spcBef>
              <a:spcAft>
                <a:spcPts val="0"/>
              </a:spcAft>
              <a:buFont typeface="Symbol" panose="05050102010706020507" pitchFamily="18" charset="2"/>
              <a:buChar char=""/>
              <a:tabLst>
                <a:tab pos="621665" algn="l"/>
                <a:tab pos="622300" algn="l"/>
              </a:tabLst>
            </a:pPr>
            <a:endParaRPr lang="en-US" sz="1900" dirty="0">
              <a:effectLst/>
              <a:latin typeface="Century Gothic" panose="020B0502020202020204" pitchFamily="34" charset="0"/>
              <a:ea typeface="Symbol" panose="05050102010706020507" pitchFamily="18" charset="2"/>
              <a:cs typeface="Symbol" panose="05050102010706020507" pitchFamily="18" charset="2"/>
            </a:endParaRPr>
          </a:p>
          <a:p>
            <a:pPr marL="342900" marR="0" lvl="0" indent="-342900">
              <a:lnSpc>
                <a:spcPts val="1395"/>
              </a:lnSpc>
              <a:spcBef>
                <a:spcPts val="0"/>
              </a:spcBef>
              <a:spcAft>
                <a:spcPts val="0"/>
              </a:spcAft>
              <a:buFont typeface="Symbol" panose="05050102010706020507" pitchFamily="18" charset="2"/>
              <a:buChar char=""/>
              <a:tabLst>
                <a:tab pos="622300" algn="l"/>
                <a:tab pos="622935" algn="l"/>
              </a:tabLst>
            </a:pPr>
            <a:r>
              <a:rPr lang="en-US" sz="1900" u="sng" spc="-10" dirty="0">
                <a:solidFill>
                  <a:srgbClr val="0000FF"/>
                </a:solidFill>
                <a:effectLst/>
                <a:latin typeface="Century Gothic" panose="020B0502020202020204" pitchFamily="34" charset="0"/>
                <a:ea typeface="Symbol" panose="05050102010706020507" pitchFamily="18" charset="2"/>
                <a:cs typeface="Symbol" panose="05050102010706020507" pitchFamily="18" charset="2"/>
                <a:hlinkClick r:id="rId5"/>
              </a:rPr>
              <a:t>https://www.fda.gov/about-fda/center-drug-evaluation-and-research-cder/good-clinical-practice</a:t>
            </a:r>
            <a:endParaRPr lang="en-US" sz="1900" u="sng" spc="-10" dirty="0">
              <a:solidFill>
                <a:srgbClr val="0000FF"/>
              </a:solidFill>
              <a:effectLst/>
              <a:latin typeface="Century Gothic" panose="020B0502020202020204" pitchFamily="34" charset="0"/>
              <a:ea typeface="Symbol" panose="05050102010706020507" pitchFamily="18" charset="2"/>
              <a:cs typeface="Symbol" panose="05050102010706020507" pitchFamily="18" charset="2"/>
            </a:endParaRPr>
          </a:p>
          <a:p>
            <a:pPr marL="342900" marR="0" lvl="0" indent="-342900">
              <a:lnSpc>
                <a:spcPts val="1395"/>
              </a:lnSpc>
              <a:spcBef>
                <a:spcPts val="0"/>
              </a:spcBef>
              <a:spcAft>
                <a:spcPts val="0"/>
              </a:spcAft>
              <a:buFont typeface="Symbol" panose="05050102010706020507" pitchFamily="18" charset="2"/>
              <a:buChar char=""/>
              <a:tabLst>
                <a:tab pos="622300" algn="l"/>
                <a:tab pos="622935" algn="l"/>
              </a:tabLst>
            </a:pPr>
            <a:endParaRPr lang="en-US" sz="1900" dirty="0">
              <a:effectLst/>
              <a:latin typeface="Century Gothic" panose="020B0502020202020204" pitchFamily="34" charset="0"/>
              <a:ea typeface="Symbol" panose="05050102010706020507" pitchFamily="18" charset="2"/>
              <a:cs typeface="Symbol" panose="05050102010706020507" pitchFamily="18" charset="2"/>
            </a:endParaRPr>
          </a:p>
          <a:p>
            <a:pPr marL="342900" marR="161290" lvl="0" indent="-342900">
              <a:spcBef>
                <a:spcPts val="0"/>
              </a:spcBef>
              <a:spcAft>
                <a:spcPts val="0"/>
              </a:spcAft>
              <a:buFont typeface="Symbol" panose="05050102010706020507" pitchFamily="18" charset="2"/>
              <a:buChar char=""/>
              <a:tabLst>
                <a:tab pos="622300" algn="l"/>
                <a:tab pos="622935" algn="l"/>
              </a:tabLst>
            </a:pPr>
            <a:r>
              <a:rPr lang="en-US" sz="1900" u="sng" spc="-10" dirty="0">
                <a:solidFill>
                  <a:srgbClr val="0000FF"/>
                </a:solidFill>
                <a:effectLst/>
                <a:latin typeface="Century Gothic" panose="020B0502020202020204" pitchFamily="34" charset="0"/>
                <a:ea typeface="Symbol" panose="05050102010706020507" pitchFamily="18" charset="2"/>
                <a:cs typeface="Symbol" panose="05050102010706020507" pitchFamily="18" charset="2"/>
                <a:hlinkClick r:id="rId6"/>
              </a:rPr>
              <a:t>https://www.fda.gov/science-research/clinical-trials-and-human-subject-protection/regulations-good-clinical-</a:t>
            </a:r>
            <a:r>
              <a:rPr lang="en-US" sz="1900" spc="-10" dirty="0">
                <a:solidFill>
                  <a:srgbClr val="0000FF"/>
                </a:solidFill>
                <a:effectLst/>
                <a:latin typeface="Century Gothic" panose="020B0502020202020204" pitchFamily="34" charset="0"/>
                <a:ea typeface="Symbol" panose="05050102010706020507" pitchFamily="18" charset="2"/>
                <a:cs typeface="Symbol" panose="05050102010706020507" pitchFamily="18" charset="2"/>
              </a:rPr>
              <a:t> </a:t>
            </a:r>
            <a:r>
              <a:rPr lang="en-US" sz="1900" u="sng" spc="-10" dirty="0">
                <a:solidFill>
                  <a:srgbClr val="0000FF"/>
                </a:solidFill>
                <a:effectLst/>
                <a:latin typeface="Century Gothic" panose="020B0502020202020204" pitchFamily="34" charset="0"/>
                <a:ea typeface="Symbol" panose="05050102010706020507" pitchFamily="18" charset="2"/>
                <a:cs typeface="Symbol" panose="05050102010706020507" pitchFamily="18" charset="2"/>
                <a:hlinkClick r:id="rId6"/>
              </a:rPr>
              <a:t>practice-and-clinical-trials</a:t>
            </a:r>
            <a:endParaRPr lang="en-US" sz="1900" u="sng" spc="-10" dirty="0">
              <a:solidFill>
                <a:srgbClr val="0000FF"/>
              </a:solidFill>
              <a:effectLst/>
              <a:latin typeface="Century Gothic" panose="020B0502020202020204" pitchFamily="34" charset="0"/>
              <a:ea typeface="Symbol" panose="05050102010706020507" pitchFamily="18" charset="2"/>
              <a:cs typeface="Symbol" panose="05050102010706020507" pitchFamily="18" charset="2"/>
            </a:endParaRPr>
          </a:p>
          <a:p>
            <a:pPr marL="342900" marR="161290" lvl="0" indent="-342900">
              <a:spcBef>
                <a:spcPts val="0"/>
              </a:spcBef>
              <a:spcAft>
                <a:spcPts val="0"/>
              </a:spcAft>
              <a:buFont typeface="Symbol" panose="05050102010706020507" pitchFamily="18" charset="2"/>
              <a:buChar char=""/>
              <a:tabLst>
                <a:tab pos="622300" algn="l"/>
                <a:tab pos="622935" algn="l"/>
              </a:tabLst>
            </a:pPr>
            <a:endParaRPr lang="en-US" sz="1900" dirty="0">
              <a:effectLst/>
              <a:latin typeface="Century Gothic" panose="020B0502020202020204" pitchFamily="34" charset="0"/>
              <a:ea typeface="Symbol" panose="05050102010706020507" pitchFamily="18" charset="2"/>
              <a:cs typeface="Symbol" panose="05050102010706020507" pitchFamily="18" charset="2"/>
            </a:endParaRPr>
          </a:p>
          <a:p>
            <a:pPr marL="342900" marR="158750" lvl="0" indent="-342900">
              <a:spcBef>
                <a:spcPts val="0"/>
              </a:spcBef>
              <a:spcAft>
                <a:spcPts val="0"/>
              </a:spcAft>
              <a:buFont typeface="Symbol" panose="05050102010706020507" pitchFamily="18" charset="2"/>
              <a:buChar char=""/>
              <a:tabLst>
                <a:tab pos="622300" algn="l"/>
                <a:tab pos="622935" algn="l"/>
              </a:tabLst>
            </a:pPr>
            <a:r>
              <a:rPr lang="en-US" sz="1900" u="sng" spc="-10" dirty="0">
                <a:solidFill>
                  <a:srgbClr val="0000FF"/>
                </a:solidFill>
                <a:effectLst/>
                <a:latin typeface="Century Gothic" panose="020B0502020202020204" pitchFamily="34" charset="0"/>
                <a:ea typeface="Symbol" panose="05050102010706020507" pitchFamily="18" charset="2"/>
                <a:cs typeface="Symbol" panose="05050102010706020507" pitchFamily="18" charset="2"/>
                <a:hlinkClick r:id="rId7"/>
              </a:rPr>
              <a:t>https://www.fda.gov/industry/orphan-products-clinical-trials-grants-program/sponsor-investigator-roles-and-</a:t>
            </a:r>
            <a:r>
              <a:rPr lang="en-US" sz="1900" spc="-10" dirty="0">
                <a:solidFill>
                  <a:srgbClr val="0000FF"/>
                </a:solidFill>
                <a:effectLst/>
                <a:latin typeface="Century Gothic" panose="020B0502020202020204" pitchFamily="34" charset="0"/>
                <a:ea typeface="Symbol" panose="05050102010706020507" pitchFamily="18" charset="2"/>
                <a:cs typeface="Symbol" panose="05050102010706020507" pitchFamily="18" charset="2"/>
              </a:rPr>
              <a:t> </a:t>
            </a:r>
            <a:r>
              <a:rPr lang="en-US" sz="1900" u="sng" spc="-10" dirty="0">
                <a:solidFill>
                  <a:srgbClr val="0000FF"/>
                </a:solidFill>
                <a:effectLst/>
                <a:latin typeface="Century Gothic" panose="020B0502020202020204" pitchFamily="34" charset="0"/>
                <a:ea typeface="Symbol" panose="05050102010706020507" pitchFamily="18" charset="2"/>
                <a:cs typeface="Symbol" panose="05050102010706020507" pitchFamily="18" charset="2"/>
                <a:hlinkClick r:id="rId8"/>
              </a:rPr>
              <a:t>responsibilities-clinical-investigations-drug-and-biological-orphan</a:t>
            </a:r>
            <a:endParaRPr lang="en-US" sz="1900" u="sng" spc="-10" dirty="0">
              <a:solidFill>
                <a:srgbClr val="0000FF"/>
              </a:solidFill>
              <a:effectLst/>
              <a:latin typeface="Century Gothic" panose="020B0502020202020204" pitchFamily="34" charset="0"/>
              <a:ea typeface="Symbol" panose="05050102010706020507" pitchFamily="18" charset="2"/>
              <a:cs typeface="Symbol" panose="05050102010706020507" pitchFamily="18" charset="2"/>
            </a:endParaRPr>
          </a:p>
          <a:p>
            <a:pPr marL="342900" marR="158750" lvl="0" indent="-342900">
              <a:spcBef>
                <a:spcPts val="0"/>
              </a:spcBef>
              <a:spcAft>
                <a:spcPts val="0"/>
              </a:spcAft>
              <a:buFont typeface="Symbol" panose="05050102010706020507" pitchFamily="18" charset="2"/>
              <a:buChar char=""/>
              <a:tabLst>
                <a:tab pos="622300" algn="l"/>
                <a:tab pos="622935" algn="l"/>
              </a:tabLst>
            </a:pPr>
            <a:endParaRPr lang="en-US" sz="1900" dirty="0">
              <a:effectLst/>
              <a:latin typeface="Century Gothic" panose="020B0502020202020204" pitchFamily="34" charset="0"/>
              <a:ea typeface="Symbol" panose="05050102010706020507" pitchFamily="18" charset="2"/>
              <a:cs typeface="Symbol" panose="05050102010706020507" pitchFamily="18" charset="2"/>
            </a:endParaRPr>
          </a:p>
          <a:p>
            <a:pPr marL="342900" marR="0" lvl="0" indent="-342900">
              <a:spcBef>
                <a:spcPts val="10"/>
              </a:spcBef>
              <a:spcAft>
                <a:spcPts val="0"/>
              </a:spcAft>
              <a:buFont typeface="Symbol" panose="05050102010706020507" pitchFamily="18" charset="2"/>
              <a:buChar char=""/>
              <a:tabLst>
                <a:tab pos="621665" algn="l"/>
                <a:tab pos="622300" algn="l"/>
              </a:tabLst>
            </a:pPr>
            <a:r>
              <a:rPr lang="en-US" sz="1900" u="sng" spc="-10" dirty="0">
                <a:solidFill>
                  <a:srgbClr val="0000FF"/>
                </a:solidFill>
                <a:effectLst/>
                <a:latin typeface="Century Gothic" panose="020B0502020202020204" pitchFamily="34" charset="0"/>
                <a:ea typeface="Symbol" panose="05050102010706020507" pitchFamily="18" charset="2"/>
                <a:cs typeface="Symbol" panose="05050102010706020507" pitchFamily="18" charset="2"/>
                <a:hlinkClick r:id="rId9"/>
              </a:rPr>
              <a:t>https://acrpnet.org/2019/04/25/revisiting-the-form-fda-</a:t>
            </a:r>
            <a:r>
              <a:rPr lang="en-US" sz="1900" u="sng" spc="-20" dirty="0">
                <a:solidFill>
                  <a:srgbClr val="0000FF"/>
                </a:solidFill>
                <a:effectLst/>
                <a:latin typeface="Century Gothic" panose="020B0502020202020204" pitchFamily="34" charset="0"/>
                <a:ea typeface="Symbol" panose="05050102010706020507" pitchFamily="18" charset="2"/>
                <a:cs typeface="Symbol" panose="05050102010706020507" pitchFamily="18" charset="2"/>
                <a:hlinkClick r:id="rId9"/>
              </a:rPr>
              <a:t>1572/</a:t>
            </a:r>
            <a:endParaRPr lang="en-US" sz="1900" u="sng" spc="-20" dirty="0">
              <a:solidFill>
                <a:srgbClr val="0000FF"/>
              </a:solidFill>
              <a:effectLst/>
              <a:latin typeface="Century Gothic" panose="020B0502020202020204" pitchFamily="34" charset="0"/>
              <a:ea typeface="Symbol" panose="05050102010706020507" pitchFamily="18" charset="2"/>
              <a:cs typeface="Symbol" panose="05050102010706020507" pitchFamily="18" charset="2"/>
            </a:endParaRPr>
          </a:p>
          <a:p>
            <a:pPr marL="342900" marR="0" lvl="0" indent="-342900">
              <a:spcBef>
                <a:spcPts val="10"/>
              </a:spcBef>
              <a:spcAft>
                <a:spcPts val="0"/>
              </a:spcAft>
              <a:buFont typeface="Symbol" panose="05050102010706020507" pitchFamily="18" charset="2"/>
              <a:buChar char=""/>
              <a:tabLst>
                <a:tab pos="621665" algn="l"/>
                <a:tab pos="622300" algn="l"/>
              </a:tabLst>
            </a:pPr>
            <a:endParaRPr lang="en-US" sz="1900" dirty="0">
              <a:effectLst/>
              <a:latin typeface="Century Gothic" panose="020B0502020202020204" pitchFamily="34" charset="0"/>
              <a:ea typeface="Symbol" panose="05050102010706020507" pitchFamily="18" charset="2"/>
              <a:cs typeface="Symbol" panose="05050102010706020507" pitchFamily="18" charset="2"/>
            </a:endParaRPr>
          </a:p>
          <a:p>
            <a:pPr marL="342900" marR="0" lvl="0" indent="-342900">
              <a:spcBef>
                <a:spcPts val="5"/>
              </a:spcBef>
              <a:spcAft>
                <a:spcPts val="0"/>
              </a:spcAft>
              <a:buFont typeface="Symbol" panose="05050102010706020507" pitchFamily="18" charset="2"/>
              <a:buChar char=""/>
              <a:tabLst>
                <a:tab pos="621665" algn="l"/>
                <a:tab pos="622300" algn="l"/>
              </a:tabLst>
            </a:pPr>
            <a:r>
              <a:rPr lang="en-US" sz="1900" u="sng" spc="-10" dirty="0">
                <a:solidFill>
                  <a:srgbClr val="0000FF"/>
                </a:solidFill>
                <a:effectLst/>
                <a:latin typeface="Century Gothic" panose="020B0502020202020204" pitchFamily="34" charset="0"/>
                <a:ea typeface="Symbol" panose="05050102010706020507" pitchFamily="18" charset="2"/>
                <a:cs typeface="Symbol" panose="05050102010706020507" pitchFamily="18" charset="2"/>
                <a:hlinkClick r:id="rId10"/>
              </a:rPr>
              <a:t>https://about.citiprogram.org/course/a-beginners-guide-to-being-a-sponsor-investigator/</a:t>
            </a:r>
            <a:endParaRPr lang="en-US" sz="1900" dirty="0">
              <a:effectLst/>
              <a:latin typeface="Century Gothic" panose="020B0502020202020204" pitchFamily="34" charset="0"/>
              <a:ea typeface="Symbol" panose="05050102010706020507" pitchFamily="18" charset="2"/>
              <a:cs typeface="Symbol" panose="05050102010706020507" pitchFamily="18" charset="2"/>
            </a:endParaRPr>
          </a:p>
        </p:txBody>
      </p:sp>
    </p:spTree>
    <p:extLst>
      <p:ext uri="{BB962C8B-B14F-4D97-AF65-F5344CB8AC3E}">
        <p14:creationId xmlns:p14="http://schemas.microsoft.com/office/powerpoint/2010/main" val="2332310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EC6E790-427E-48A0-9487-25E300F259DE}"/>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1496376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Points</a:t>
            </a:r>
          </a:p>
        </p:txBody>
      </p:sp>
      <p:sp>
        <p:nvSpPr>
          <p:cNvPr id="3" name="Content Placeholder 2"/>
          <p:cNvSpPr>
            <a:spLocks noGrp="1"/>
          </p:cNvSpPr>
          <p:nvPr>
            <p:ph idx="1"/>
          </p:nvPr>
        </p:nvSpPr>
        <p:spPr>
          <a:xfrm>
            <a:off x="1476103" y="1432018"/>
            <a:ext cx="10224831" cy="5335669"/>
          </a:xfrm>
        </p:spPr>
        <p:txBody>
          <a:bodyPr>
            <a:normAutofit/>
          </a:bodyPr>
          <a:lstStyle/>
          <a:p>
            <a:r>
              <a:rPr lang="en-US" dirty="0"/>
              <a:t>Most of the commonly used NIH funding instruments (e.g., grants, cooperative agreements) are agreements between NIH and the </a:t>
            </a:r>
            <a:r>
              <a:rPr lang="en-US" b="1" u="sng" dirty="0"/>
              <a:t>institution</a:t>
            </a:r>
          </a:p>
          <a:p>
            <a:pPr lvl="1"/>
            <a:r>
              <a:rPr lang="en-US" dirty="0"/>
              <a:t>Grants don’t go to PIs.  Grants go to the institution.</a:t>
            </a:r>
          </a:p>
          <a:p>
            <a:pPr lvl="1"/>
            <a:r>
              <a:rPr lang="en-US" dirty="0"/>
              <a:t>Official communications happen between NCATS Grants Management personnel and the institution’s Signing Official/AOR.</a:t>
            </a:r>
          </a:p>
          <a:p>
            <a:r>
              <a:rPr lang="en-US" dirty="0"/>
              <a:t>Many activities will be delegated</a:t>
            </a:r>
          </a:p>
          <a:p>
            <a:pPr lvl="1"/>
            <a:r>
              <a:rPr lang="en-US" dirty="0"/>
              <a:t>E.g., It almost certainly won’t be the AOR/Signing Official who enters required info into ClinicalTrials.gov.  It will almost certainly be the PI or someone on the study team.</a:t>
            </a:r>
          </a:p>
          <a:p>
            <a:r>
              <a:rPr lang="en-US" dirty="0"/>
              <a:t>Delegated activities =/= delegated responsibilities</a:t>
            </a:r>
          </a:p>
          <a:p>
            <a:pPr lvl="1"/>
            <a:r>
              <a:rPr lang="en-US" dirty="0"/>
              <a:t>E.g., If there is required information or a required activity that is out of compliance and is tied to federal funds in a grant, it will be the </a:t>
            </a:r>
            <a:r>
              <a:rPr lang="en-US" b="1" u="sng" dirty="0"/>
              <a:t>grantee</a:t>
            </a:r>
            <a:r>
              <a:rPr lang="en-US" dirty="0"/>
              <a:t> who is on the hook for fixing that.  </a:t>
            </a:r>
          </a:p>
          <a:p>
            <a:pPr lvl="1"/>
            <a:r>
              <a:rPr lang="en-US" dirty="0"/>
              <a:t>Remember, it’s the </a:t>
            </a:r>
            <a:r>
              <a:rPr lang="en-US" b="1" u="sng" dirty="0"/>
              <a:t>institution</a:t>
            </a:r>
            <a:r>
              <a:rPr lang="en-US" dirty="0"/>
              <a:t> that’s the grantee, not the PI.</a:t>
            </a:r>
          </a:p>
        </p:txBody>
      </p:sp>
    </p:spTree>
    <p:extLst>
      <p:ext uri="{BB962C8B-B14F-4D97-AF65-F5344CB8AC3E}">
        <p14:creationId xmlns:p14="http://schemas.microsoft.com/office/powerpoint/2010/main" val="5603637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AFCF00-1FAF-B348-7629-549A11556C65}"/>
              </a:ext>
            </a:extLst>
          </p:cNvPr>
          <p:cNvSpPr>
            <a:spLocks noGrp="1"/>
          </p:cNvSpPr>
          <p:nvPr>
            <p:ph type="title"/>
          </p:nvPr>
        </p:nvSpPr>
        <p:spPr/>
        <p:txBody>
          <a:bodyPr/>
          <a:lstStyle/>
          <a:p>
            <a:r>
              <a:rPr lang="en-US" dirty="0"/>
              <a:t>How I Would Think About a Pilot Study That Fits NIH Definition of a Clinical Trial</a:t>
            </a:r>
          </a:p>
        </p:txBody>
      </p:sp>
      <p:sp>
        <p:nvSpPr>
          <p:cNvPr id="3" name="Content Placeholder 2">
            <a:extLst>
              <a:ext uri="{FF2B5EF4-FFF2-40B4-BE49-F238E27FC236}">
                <a16:creationId xmlns:a16="http://schemas.microsoft.com/office/drawing/2014/main" id="{0F067DD6-A161-B367-2373-716952B17F4D}"/>
              </a:ext>
            </a:extLst>
          </p:cNvPr>
          <p:cNvSpPr>
            <a:spLocks noGrp="1"/>
          </p:cNvSpPr>
          <p:nvPr>
            <p:ph idx="1"/>
          </p:nvPr>
        </p:nvSpPr>
        <p:spPr/>
        <p:txBody>
          <a:bodyPr>
            <a:normAutofit/>
          </a:bodyPr>
          <a:lstStyle/>
          <a:p>
            <a:pPr marL="0" marR="0">
              <a:spcBef>
                <a:spcPts val="0"/>
              </a:spcBef>
              <a:spcAft>
                <a:spcPts val="0"/>
              </a:spcAft>
            </a:pPr>
            <a:r>
              <a:rPr lang="en-US" sz="1800" b="1" u="sng" dirty="0">
                <a:effectLst/>
                <a:latin typeface="Calibri" panose="020F0502020204030204" pitchFamily="34" charset="0"/>
                <a:ea typeface="Calibri" panose="020F0502020204030204" pitchFamily="34" charset="0"/>
              </a:rPr>
              <a:t>NIH/NCATS are the Funder</a:t>
            </a:r>
            <a:r>
              <a:rPr lang="en-US" sz="1800" dirty="0">
                <a:effectLst/>
                <a:latin typeface="Calibri" panose="020F0502020204030204" pitchFamily="34" charset="0"/>
                <a:ea typeface="Calibri" panose="020F0502020204030204" pitchFamily="34" charset="0"/>
              </a:rPr>
              <a:t>.  NIH and NCATS are explicitly not the Sponsor.  That also means that NIH/NCATS are not in the role of CRO, as CRO is an entity that carries out study-related activities for which the Sponsor ultimately takes responsibility*.</a:t>
            </a:r>
          </a:p>
          <a:p>
            <a:pPr marL="0" marR="0" indent="0">
              <a:spcBef>
                <a:spcPts val="0"/>
              </a:spcBef>
              <a:spcAft>
                <a:spcPts val="0"/>
              </a:spcAft>
              <a:buNone/>
            </a:pPr>
            <a:r>
              <a:rPr lang="en-US" sz="1800" dirty="0">
                <a:effectLst/>
                <a:latin typeface="Calibri" panose="020F0502020204030204" pitchFamily="34" charset="0"/>
                <a:ea typeface="Calibri" panose="020F0502020204030204" pitchFamily="34" charset="0"/>
              </a:rPr>
              <a:t> </a:t>
            </a:r>
          </a:p>
          <a:p>
            <a:pPr marL="0" marR="0">
              <a:spcBef>
                <a:spcPts val="0"/>
              </a:spcBef>
              <a:spcAft>
                <a:spcPts val="0"/>
              </a:spcAft>
            </a:pPr>
            <a:r>
              <a:rPr lang="en-US" sz="1800" b="1" u="sng" dirty="0">
                <a:effectLst/>
                <a:latin typeface="Calibri" panose="020F0502020204030204" pitchFamily="34" charset="0"/>
                <a:ea typeface="Calibri" panose="020F0502020204030204" pitchFamily="34" charset="0"/>
              </a:rPr>
              <a:t>The grantee institution is the Sponsor.</a:t>
            </a:r>
            <a:r>
              <a:rPr lang="en-US" sz="1800" dirty="0">
                <a:effectLst/>
                <a:latin typeface="Calibri" panose="020F0502020204030204" pitchFamily="34" charset="0"/>
                <a:ea typeface="Calibri" panose="020F0502020204030204" pitchFamily="34" charset="0"/>
              </a:rPr>
              <a:t>  When in the role of Funder, NIH/NCATS has an agreement with the grantee institution regarding how those funds will be used.  If the funds are to be used to support an NIH-defined clinical trial, it’s the institution’s responsibility to ensure that trial happens.  If something is out of compliance with NIH regs, it’s the institution that will be contacted (via the Signing Official/AOR).</a:t>
            </a:r>
          </a:p>
          <a:p>
            <a:pPr marL="0" marR="0">
              <a:spcBef>
                <a:spcPts val="0"/>
              </a:spcBef>
              <a:spcAft>
                <a:spcPts val="0"/>
              </a:spcAft>
            </a:pP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b="1" u="sng" dirty="0">
                <a:effectLst/>
                <a:latin typeface="Calibri" panose="020F0502020204030204" pitchFamily="34" charset="0"/>
                <a:ea typeface="Calibri" panose="020F0502020204030204" pitchFamily="34" charset="0"/>
              </a:rPr>
              <a:t>The Hub is mostly closely related to the CRO.</a:t>
            </a:r>
            <a:r>
              <a:rPr lang="en-US" sz="1800" dirty="0">
                <a:effectLst/>
                <a:latin typeface="Calibri" panose="020F0502020204030204" pitchFamily="34" charset="0"/>
                <a:ea typeface="Calibri" panose="020F0502020204030204" pitchFamily="34" charset="0"/>
              </a:rPr>
              <a:t>  The Hub represents the portion of the grantee institution that is tasked with carrying out the management of the funds that support a pilot study, as well as the activities involved in that pilot study.</a:t>
            </a:r>
          </a:p>
          <a:p>
            <a:pPr marL="0" marR="0">
              <a:spcBef>
                <a:spcPts val="0"/>
              </a:spcBef>
              <a:spcAft>
                <a:spcPts val="0"/>
              </a:spcAft>
            </a:pP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b="1" u="sng" dirty="0">
                <a:effectLst/>
                <a:latin typeface="Calibri" panose="020F0502020204030204" pitchFamily="34" charset="0"/>
                <a:ea typeface="Calibri" panose="020F0502020204030204" pitchFamily="34" charset="0"/>
              </a:rPr>
              <a:t>The PI is the Investigator.</a:t>
            </a:r>
            <a:r>
              <a:rPr lang="en-US" sz="1800" dirty="0">
                <a:effectLst/>
                <a:latin typeface="Calibri" panose="020F0502020204030204" pitchFamily="34" charset="0"/>
                <a:ea typeface="Calibri" panose="020F0502020204030204" pitchFamily="34" charset="0"/>
              </a:rPr>
              <a:t>  The PI is the knowledgeable agent tasked with carrying out the study-related activities on behalf of the Hub.  Yes, the PI has initiated the pilot study in the sense that they’ve conceived of it, developed the protocol, etc.  But the study won’t happen without the support of the Hub, and the Hub won’t act without the backing of the grantee institution, and the grantee institution is overseeing the operation.</a:t>
            </a:r>
          </a:p>
          <a:p>
            <a:pPr marL="0" marR="0" indent="0">
              <a:spcBef>
                <a:spcPts val="0"/>
              </a:spcBef>
              <a:spcAft>
                <a:spcPts val="0"/>
              </a:spcAft>
              <a:buNone/>
            </a:pPr>
            <a:endParaRPr lang="en-US" sz="1800" dirty="0">
              <a:effectLst/>
              <a:latin typeface="Calibri" panose="020F0502020204030204" pitchFamily="34" charset="0"/>
              <a:ea typeface="Calibri" panose="020F0502020204030204" pitchFamily="34" charset="0"/>
            </a:endParaRPr>
          </a:p>
        </p:txBody>
      </p:sp>
      <p:sp>
        <p:nvSpPr>
          <p:cNvPr id="4" name="TextBox 3">
            <a:extLst>
              <a:ext uri="{FF2B5EF4-FFF2-40B4-BE49-F238E27FC236}">
                <a16:creationId xmlns:a16="http://schemas.microsoft.com/office/drawing/2014/main" id="{72756D7B-2C6A-827F-0737-57CF7156BC96}"/>
              </a:ext>
            </a:extLst>
          </p:cNvPr>
          <p:cNvSpPr txBox="1"/>
          <p:nvPr/>
        </p:nvSpPr>
        <p:spPr>
          <a:xfrm>
            <a:off x="1185333" y="6171759"/>
            <a:ext cx="10346268" cy="646331"/>
          </a:xfrm>
          <a:prstGeom prst="rect">
            <a:avLst/>
          </a:prstGeom>
          <a:noFill/>
        </p:spPr>
        <p:txBody>
          <a:bodyPr wrap="square" rtlCol="0">
            <a:spAutoFit/>
          </a:bodyPr>
          <a:lstStyle/>
          <a:p>
            <a:r>
              <a:rPr lang="en-US" sz="1200" dirty="0">
                <a:effectLst/>
                <a:latin typeface="Calibri" panose="020F0502020204030204" pitchFamily="34" charset="0"/>
                <a:ea typeface="Calibri" panose="020F0502020204030204" pitchFamily="34" charset="0"/>
              </a:rPr>
              <a:t>*From Section 5.2.1 of </a:t>
            </a:r>
            <a:r>
              <a:rPr lang="en-US" sz="1200" u="sng" dirty="0">
                <a:solidFill>
                  <a:srgbClr val="0563C1"/>
                </a:solidFill>
                <a:effectLst/>
                <a:latin typeface="Calibri" panose="020F0502020204030204" pitchFamily="34" charset="0"/>
                <a:ea typeface="Calibri" panose="020F0502020204030204" pitchFamily="34" charset="0"/>
                <a:hlinkClick r:id="rId2"/>
              </a:rPr>
              <a:t>https://www.fda.gov/media/93884/download</a:t>
            </a:r>
            <a:r>
              <a:rPr lang="en-US" sz="1200" dirty="0">
                <a:effectLst/>
                <a:latin typeface="Calibri" panose="020F0502020204030204" pitchFamily="34" charset="0"/>
                <a:ea typeface="Calibri" panose="020F0502020204030204" pitchFamily="34" charset="0"/>
              </a:rPr>
              <a:t> – “A sponsor may transfer any or all of the sponsor's trial-related duties and functions to a CRO, but the ultimate responsibility for the quality and integrity of the trial data always resides with the sponsor.  The CRO should implement quality assurance and quality control.”</a:t>
            </a:r>
            <a:endParaRPr lang="en-US" sz="1200" dirty="0"/>
          </a:p>
        </p:txBody>
      </p:sp>
    </p:spTree>
    <p:extLst>
      <p:ext uri="{BB962C8B-B14F-4D97-AF65-F5344CB8AC3E}">
        <p14:creationId xmlns:p14="http://schemas.microsoft.com/office/powerpoint/2010/main" val="28109898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41DA5-FE89-8296-5F87-7121A7DE6E45}"/>
              </a:ext>
            </a:extLst>
          </p:cNvPr>
          <p:cNvSpPr>
            <a:spLocks noGrp="1"/>
          </p:cNvSpPr>
          <p:nvPr>
            <p:ph type="title"/>
          </p:nvPr>
        </p:nvSpPr>
        <p:spPr/>
        <p:txBody>
          <a:bodyPr/>
          <a:lstStyle/>
          <a:p>
            <a:r>
              <a:rPr lang="en-US" dirty="0"/>
              <a:t>Why I Separate Sponsor and Investigator In The Prior Example</a:t>
            </a:r>
          </a:p>
        </p:txBody>
      </p:sp>
      <p:sp>
        <p:nvSpPr>
          <p:cNvPr id="3" name="Content Placeholder 2">
            <a:extLst>
              <a:ext uri="{FF2B5EF4-FFF2-40B4-BE49-F238E27FC236}">
                <a16:creationId xmlns:a16="http://schemas.microsoft.com/office/drawing/2014/main" id="{CF116F4D-5CC3-7E82-7556-25D00A0AC235}"/>
              </a:ext>
            </a:extLst>
          </p:cNvPr>
          <p:cNvSpPr>
            <a:spLocks noGrp="1"/>
          </p:cNvSpPr>
          <p:nvPr>
            <p:ph idx="1"/>
          </p:nvPr>
        </p:nvSpPr>
        <p:spPr>
          <a:xfrm>
            <a:off x="1329348" y="1522331"/>
            <a:ext cx="5410119" cy="5100538"/>
          </a:xfrm>
        </p:spPr>
        <p:txBody>
          <a:bodyPr>
            <a:normAutofit/>
          </a:bodyPr>
          <a:lstStyle/>
          <a:p>
            <a:pPr>
              <a:spcAft>
                <a:spcPts val="1200"/>
              </a:spcAft>
            </a:pPr>
            <a:r>
              <a:rPr lang="en-US" sz="2000" dirty="0">
                <a:effectLst/>
                <a:latin typeface="Calibri" panose="020F0502020204030204" pitchFamily="34" charset="0"/>
                <a:ea typeface="Calibri" panose="020F0502020204030204" pitchFamily="34" charset="0"/>
              </a:rPr>
              <a:t>The underlying agreement that supports the study is an agreement between the NIH and the institution, not between the NIH and the PI.  </a:t>
            </a:r>
          </a:p>
          <a:p>
            <a:pPr>
              <a:spcAft>
                <a:spcPts val="1200"/>
              </a:spcAft>
            </a:pPr>
            <a:r>
              <a:rPr lang="en-US" sz="2000" dirty="0">
                <a:effectLst/>
                <a:latin typeface="Calibri" panose="020F0502020204030204" pitchFamily="34" charset="0"/>
                <a:ea typeface="Calibri" panose="020F0502020204030204" pitchFamily="34" charset="0"/>
              </a:rPr>
              <a:t>Let’s imagine a case where a pilot study changes PIs midway through.  Let’s further imagine that something was amiss with how the first PI did things, but that it wasn’t picked up until the second PI was in charge of the ongoing pilot study.  And let’s imagine that the first PI was abducted by aliens (that’s what caused the change of PI), so they’re not around to provide any information or to take responsibility.  </a:t>
            </a:r>
          </a:p>
          <a:p>
            <a:pPr>
              <a:spcAft>
                <a:spcPts val="1200"/>
              </a:spcAft>
            </a:pPr>
            <a:r>
              <a:rPr lang="en-US" sz="2000" dirty="0">
                <a:effectLst/>
                <a:latin typeface="Calibri" panose="020F0502020204030204" pitchFamily="34" charset="0"/>
                <a:ea typeface="Calibri" panose="020F0502020204030204" pitchFamily="34" charset="0"/>
              </a:rPr>
              <a:t>Who is now responsible for anything that needs doing or fixing?  It would be the grantee institution, which in my mind puts them in the role of Sponsor.</a:t>
            </a:r>
            <a:endParaRPr lang="en-US" sz="2800" dirty="0"/>
          </a:p>
        </p:txBody>
      </p:sp>
      <p:pic>
        <p:nvPicPr>
          <p:cNvPr id="5" name="Picture 4" descr="Two vintage UFOs throwing beam of light">
            <a:extLst>
              <a:ext uri="{FF2B5EF4-FFF2-40B4-BE49-F238E27FC236}">
                <a16:creationId xmlns:a16="http://schemas.microsoft.com/office/drawing/2014/main" id="{4DB3B2A5-98E4-4DAA-258F-9CA846746B21}"/>
              </a:ext>
            </a:extLst>
          </p:cNvPr>
          <p:cNvPicPr>
            <a:picLocks noChangeAspect="1"/>
          </p:cNvPicPr>
          <p:nvPr/>
        </p:nvPicPr>
        <p:blipFill>
          <a:blip r:embed="rId2"/>
          <a:stretch>
            <a:fillRect/>
          </a:stretch>
        </p:blipFill>
        <p:spPr>
          <a:xfrm>
            <a:off x="6841001" y="1704622"/>
            <a:ext cx="5170882" cy="3877733"/>
          </a:xfrm>
          <a:prstGeom prst="rect">
            <a:avLst/>
          </a:prstGeom>
        </p:spPr>
      </p:pic>
    </p:spTree>
    <p:extLst>
      <p:ext uri="{BB962C8B-B14F-4D97-AF65-F5344CB8AC3E}">
        <p14:creationId xmlns:p14="http://schemas.microsoft.com/office/powerpoint/2010/main" val="36404344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800FFD-56AC-B76F-5547-DD3BDA2202DE}"/>
              </a:ext>
            </a:extLst>
          </p:cNvPr>
          <p:cNvSpPr>
            <a:spLocks noGrp="1"/>
          </p:cNvSpPr>
          <p:nvPr>
            <p:ph type="title"/>
          </p:nvPr>
        </p:nvSpPr>
        <p:spPr/>
        <p:txBody>
          <a:bodyPr/>
          <a:lstStyle/>
          <a:p>
            <a:r>
              <a:rPr lang="en-US" dirty="0"/>
              <a:t>Practically Speaking…</a:t>
            </a:r>
          </a:p>
        </p:txBody>
      </p:sp>
      <p:sp>
        <p:nvSpPr>
          <p:cNvPr id="3" name="Content Placeholder 2">
            <a:extLst>
              <a:ext uri="{FF2B5EF4-FFF2-40B4-BE49-F238E27FC236}">
                <a16:creationId xmlns:a16="http://schemas.microsoft.com/office/drawing/2014/main" id="{06652FF3-A2E8-763B-580C-0DE004716ED4}"/>
              </a:ext>
            </a:extLst>
          </p:cNvPr>
          <p:cNvSpPr>
            <a:spLocks noGrp="1"/>
          </p:cNvSpPr>
          <p:nvPr>
            <p:ph idx="1"/>
          </p:nvPr>
        </p:nvSpPr>
        <p:spPr/>
        <p:txBody>
          <a:bodyPr>
            <a:normAutofit fontScale="92500" lnSpcReduction="10000"/>
          </a:bodyPr>
          <a:lstStyle/>
          <a:p>
            <a:pPr>
              <a:spcAft>
                <a:spcPts val="1200"/>
              </a:spcAft>
            </a:pPr>
            <a:r>
              <a:rPr lang="en-US" dirty="0"/>
              <a:t>In the previous example, the institution is almost certainly going to rely on the PI to do the fixing.</a:t>
            </a:r>
          </a:p>
          <a:p>
            <a:pPr>
              <a:spcAft>
                <a:spcPts val="1200"/>
              </a:spcAft>
            </a:pPr>
            <a:r>
              <a:rPr lang="en-US" dirty="0"/>
              <a:t>NIH/NCATS doesn’t much care *who* at the institution actually does the fixing in most cases, as long as stuff is compliant in a timely fashion and within rules and regs.</a:t>
            </a:r>
          </a:p>
          <a:p>
            <a:pPr lvl="1">
              <a:spcAft>
                <a:spcPts val="1200"/>
              </a:spcAft>
            </a:pPr>
            <a:r>
              <a:rPr lang="en-US" dirty="0"/>
              <a:t>E.g., NIH/NCATS </a:t>
            </a:r>
            <a:r>
              <a:rPr lang="en-US" i="1" dirty="0"/>
              <a:t>would</a:t>
            </a:r>
            <a:r>
              <a:rPr lang="en-US" dirty="0"/>
              <a:t> care if you had someone dealing with human subjects data who had not completed necessary human subjects training.</a:t>
            </a:r>
          </a:p>
          <a:p>
            <a:pPr>
              <a:spcAft>
                <a:spcPts val="1200"/>
              </a:spcAft>
            </a:pPr>
            <a:r>
              <a:rPr lang="en-US" dirty="0"/>
              <a:t>Functionally, many of the responsibilities and tasks from various categories (Sponsor, Investigator, even CRO) often fall to the study PI and study team.</a:t>
            </a:r>
          </a:p>
          <a:p>
            <a:pPr lvl="1">
              <a:spcAft>
                <a:spcPts val="1200"/>
              </a:spcAft>
            </a:pPr>
            <a:r>
              <a:rPr lang="en-US" dirty="0"/>
              <a:t>As an example, think about the RPPR.  It falls to the PIs to complete many of the portions of the RPPR, but the progress report can only actually be submitted by the grantee institution.</a:t>
            </a:r>
          </a:p>
          <a:p>
            <a:endParaRPr lang="en-US" dirty="0"/>
          </a:p>
        </p:txBody>
      </p:sp>
    </p:spTree>
    <p:extLst>
      <p:ext uri="{BB962C8B-B14F-4D97-AF65-F5344CB8AC3E}">
        <p14:creationId xmlns:p14="http://schemas.microsoft.com/office/powerpoint/2010/main" val="25589870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70106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AA67E74-2EF8-1A42-A3D1-9424FD9A721B}"/>
              </a:ext>
            </a:extLst>
          </p:cNvPr>
          <p:cNvPicPr>
            <a:picLocks noChangeAspect="1"/>
          </p:cNvPicPr>
          <p:nvPr/>
        </p:nvPicPr>
        <p:blipFill>
          <a:blip r:embed="rId3"/>
          <a:stretch>
            <a:fillRect/>
          </a:stretch>
        </p:blipFill>
        <p:spPr>
          <a:xfrm>
            <a:off x="0" y="91440"/>
            <a:ext cx="12192000" cy="6766560"/>
          </a:xfrm>
          <a:prstGeom prst="rect">
            <a:avLst/>
          </a:prstGeom>
        </p:spPr>
      </p:pic>
      <p:sp>
        <p:nvSpPr>
          <p:cNvPr id="5" name="TextBox 4">
            <a:extLst>
              <a:ext uri="{FF2B5EF4-FFF2-40B4-BE49-F238E27FC236}">
                <a16:creationId xmlns:a16="http://schemas.microsoft.com/office/drawing/2014/main" id="{AF752A79-7F0F-A547-971F-EDB3B58EC478}"/>
              </a:ext>
            </a:extLst>
          </p:cNvPr>
          <p:cNvSpPr txBox="1"/>
          <p:nvPr/>
        </p:nvSpPr>
        <p:spPr>
          <a:xfrm>
            <a:off x="2448962" y="124097"/>
            <a:ext cx="7294076" cy="523092"/>
          </a:xfrm>
          <a:prstGeom prst="rect">
            <a:avLst/>
          </a:prstGeom>
          <a:noFill/>
        </p:spPr>
        <p:txBody>
          <a:bodyPr wrap="square" rtlCol="0">
            <a:spAutoFit/>
          </a:bodyPr>
          <a:lstStyle/>
          <a:p>
            <a:r>
              <a:rPr lang="en-US" sz="2799" dirty="0">
                <a:solidFill>
                  <a:srgbClr val="B40002"/>
                </a:solidFill>
                <a:latin typeface="Century Gothic" panose="020B0502020202020204" pitchFamily="34" charset="0"/>
                <a:cs typeface="Arial" panose="020B0604020202020204" pitchFamily="34" charset="0"/>
              </a:rPr>
              <a:t>Clinical Research Support Office (CRSO)</a:t>
            </a:r>
          </a:p>
        </p:txBody>
      </p:sp>
      <p:pic>
        <p:nvPicPr>
          <p:cNvPr id="17" name="Picture 16">
            <a:extLst>
              <a:ext uri="{FF2B5EF4-FFF2-40B4-BE49-F238E27FC236}">
                <a16:creationId xmlns:a16="http://schemas.microsoft.com/office/drawing/2014/main" id="{88AC430A-2C0E-4E29-650A-7FAEEFE603DA}"/>
              </a:ext>
            </a:extLst>
          </p:cNvPr>
          <p:cNvPicPr>
            <a:picLocks noChangeAspect="1"/>
          </p:cNvPicPr>
          <p:nvPr/>
        </p:nvPicPr>
        <p:blipFill>
          <a:blip r:embed="rId4"/>
          <a:stretch>
            <a:fillRect/>
          </a:stretch>
        </p:blipFill>
        <p:spPr>
          <a:xfrm>
            <a:off x="2489200" y="1913164"/>
            <a:ext cx="7213600" cy="4076700"/>
          </a:xfrm>
          <a:prstGeom prst="rect">
            <a:avLst/>
          </a:prstGeom>
        </p:spPr>
      </p:pic>
    </p:spTree>
    <p:extLst>
      <p:ext uri="{BB962C8B-B14F-4D97-AF65-F5344CB8AC3E}">
        <p14:creationId xmlns:p14="http://schemas.microsoft.com/office/powerpoint/2010/main" val="10437556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AA67E74-2EF8-1A42-A3D1-9424FD9A721B}"/>
              </a:ext>
            </a:extLst>
          </p:cNvPr>
          <p:cNvPicPr>
            <a:picLocks noChangeAspect="1"/>
          </p:cNvPicPr>
          <p:nvPr/>
        </p:nvPicPr>
        <p:blipFill rotWithShape="1">
          <a:blip r:embed="rId2"/>
          <a:srcRect b="88380"/>
          <a:stretch/>
        </p:blipFill>
        <p:spPr>
          <a:xfrm>
            <a:off x="0" y="45720"/>
            <a:ext cx="12192000" cy="786302"/>
          </a:xfrm>
          <a:prstGeom prst="rect">
            <a:avLst/>
          </a:prstGeom>
        </p:spPr>
      </p:pic>
      <p:sp>
        <p:nvSpPr>
          <p:cNvPr id="5" name="TextBox 4">
            <a:extLst>
              <a:ext uri="{FF2B5EF4-FFF2-40B4-BE49-F238E27FC236}">
                <a16:creationId xmlns:a16="http://schemas.microsoft.com/office/drawing/2014/main" id="{AF752A79-7F0F-A547-971F-EDB3B58EC478}"/>
              </a:ext>
            </a:extLst>
          </p:cNvPr>
          <p:cNvSpPr txBox="1"/>
          <p:nvPr/>
        </p:nvSpPr>
        <p:spPr>
          <a:xfrm>
            <a:off x="2448962" y="-35761"/>
            <a:ext cx="7294076" cy="953851"/>
          </a:xfrm>
          <a:prstGeom prst="rect">
            <a:avLst/>
          </a:prstGeom>
          <a:noFill/>
        </p:spPr>
        <p:txBody>
          <a:bodyPr wrap="square" rtlCol="0">
            <a:spAutoFit/>
          </a:bodyPr>
          <a:lstStyle/>
          <a:p>
            <a:r>
              <a:rPr lang="en-US" sz="2799" dirty="0">
                <a:solidFill>
                  <a:srgbClr val="A50307"/>
                </a:solidFill>
                <a:latin typeface="Century Gothic" panose="020B0502020202020204" pitchFamily="34" charset="0"/>
                <a:cs typeface="Arial" panose="020B0604020202020204" pitchFamily="34" charset="0"/>
              </a:rPr>
              <a:t>Clinical Research Support Office (CRSO)</a:t>
            </a:r>
          </a:p>
          <a:p>
            <a:pPr algn="ctr"/>
            <a:r>
              <a:rPr lang="en-US" sz="2799" dirty="0">
                <a:solidFill>
                  <a:srgbClr val="A50307"/>
                </a:solidFill>
                <a:latin typeface="Century Gothic" panose="020B0502020202020204" pitchFamily="34" charset="0"/>
                <a:cs typeface="Arial" panose="020B0604020202020204" pitchFamily="34" charset="0"/>
              </a:rPr>
              <a:t>IND/IDE Support</a:t>
            </a:r>
          </a:p>
        </p:txBody>
      </p:sp>
      <p:sp>
        <p:nvSpPr>
          <p:cNvPr id="3" name="TextBox 2">
            <a:extLst>
              <a:ext uri="{FF2B5EF4-FFF2-40B4-BE49-F238E27FC236}">
                <a16:creationId xmlns:a16="http://schemas.microsoft.com/office/drawing/2014/main" id="{7BB54EE1-CB16-7E59-A0C4-C13AB561B130}"/>
              </a:ext>
            </a:extLst>
          </p:cNvPr>
          <p:cNvSpPr txBox="1"/>
          <p:nvPr/>
        </p:nvSpPr>
        <p:spPr>
          <a:xfrm>
            <a:off x="0" y="1443841"/>
            <a:ext cx="12192000" cy="4801314"/>
          </a:xfrm>
          <a:prstGeom prst="rect">
            <a:avLst/>
          </a:prstGeom>
          <a:noFill/>
        </p:spPr>
        <p:txBody>
          <a:bodyPr wrap="square" rtlCol="0">
            <a:spAutoFit/>
          </a:bodyPr>
          <a:lstStyle/>
          <a:p>
            <a:pPr marL="0" lvl="1"/>
            <a:r>
              <a:rPr lang="en-US" u="sng" dirty="0">
                <a:solidFill>
                  <a:srgbClr val="990204"/>
                </a:solidFill>
                <a:latin typeface="Century Gothic" panose="020B0502020202020204" pitchFamily="34" charset="0"/>
              </a:rPr>
              <a:t>What can the IND/IDE specialist do for you?</a:t>
            </a:r>
          </a:p>
          <a:p>
            <a:pPr marL="1200176" lvl="2" indent="-285750">
              <a:buFont typeface="Wingdings" pitchFamily="2" charset="2"/>
              <a:buChar char="v"/>
            </a:pPr>
            <a:r>
              <a:rPr lang="en-US" dirty="0">
                <a:latin typeface="Century Gothic" panose="020B0502020202020204" pitchFamily="34" charset="0"/>
              </a:rPr>
              <a:t>Coordinate pre-IND/IDE consultation meetings with the FDA</a:t>
            </a:r>
          </a:p>
          <a:p>
            <a:pPr marL="1200176" lvl="2" indent="-285750">
              <a:buFont typeface="Wingdings" pitchFamily="2" charset="2"/>
              <a:buChar char="v"/>
            </a:pPr>
            <a:r>
              <a:rPr lang="en-US" dirty="0">
                <a:latin typeface="Century Gothic" panose="020B0502020202020204" pitchFamily="34" charset="0"/>
              </a:rPr>
              <a:t>Assist with all FDA submissions for IND and IDE studies- includes initial submission, amendments, annual progress reports, and safety reporting</a:t>
            </a:r>
          </a:p>
          <a:p>
            <a:pPr marL="1200176" lvl="2" indent="-285750">
              <a:buFont typeface="Wingdings" pitchFamily="2" charset="2"/>
              <a:buChar char="v"/>
            </a:pPr>
            <a:r>
              <a:rPr lang="en-US" dirty="0">
                <a:latin typeface="Century Gothic" panose="020B0502020202020204" pitchFamily="34" charset="0"/>
              </a:rPr>
              <a:t>Serve as the primary point of contact with the FDA</a:t>
            </a:r>
          </a:p>
          <a:p>
            <a:pPr marL="1200176" lvl="2" indent="-285750">
              <a:buFont typeface="Wingdings" pitchFamily="2" charset="2"/>
              <a:buChar char="v"/>
            </a:pPr>
            <a:r>
              <a:rPr lang="en-US" dirty="0">
                <a:latin typeface="Century Gothic" panose="020B0502020202020204" pitchFamily="34" charset="0"/>
              </a:rPr>
              <a:t>Maintain master IND and IDE files</a:t>
            </a:r>
          </a:p>
          <a:p>
            <a:pPr marL="1200176" lvl="2" indent="-285750">
              <a:buFont typeface="Wingdings" pitchFamily="2" charset="2"/>
              <a:buChar char="v"/>
            </a:pPr>
            <a:r>
              <a:rPr lang="en-US" dirty="0">
                <a:latin typeface="Century Gothic" panose="020B0502020202020204" pitchFamily="34" charset="0"/>
              </a:rPr>
              <a:t>Assist with monitoring visits and audits </a:t>
            </a:r>
          </a:p>
          <a:p>
            <a:pPr marL="1200176" lvl="2" indent="-285750">
              <a:buFont typeface="Wingdings" pitchFamily="2" charset="2"/>
              <a:buChar char="v"/>
            </a:pPr>
            <a:r>
              <a:rPr lang="en-US" dirty="0">
                <a:latin typeface="Century Gothic" panose="020B0502020202020204" pitchFamily="34" charset="0"/>
              </a:rPr>
              <a:t>Please visit </a:t>
            </a:r>
            <a:r>
              <a:rPr lang="en-US" dirty="0">
                <a:latin typeface="Century Gothic" panose="020B0502020202020204" pitchFamily="34" charset="0"/>
                <a:hlinkClick r:id="rId3"/>
              </a:rPr>
              <a:t>https://ctsi.utah.edu/crso/ind-ide</a:t>
            </a:r>
            <a:r>
              <a:rPr lang="en-US" dirty="0">
                <a:latin typeface="Century Gothic" panose="020B0502020202020204" pitchFamily="34" charset="0"/>
              </a:rPr>
              <a:t> for additional information and services provided</a:t>
            </a:r>
          </a:p>
          <a:p>
            <a:pPr marL="1200176" lvl="2" indent="-285750">
              <a:buFont typeface="Wingdings" pitchFamily="2" charset="2"/>
              <a:buChar char="Ø"/>
            </a:pPr>
            <a:endParaRPr lang="en-US" dirty="0">
              <a:latin typeface="Century Gothic" panose="020B0502020202020204" pitchFamily="34" charset="0"/>
            </a:endParaRPr>
          </a:p>
          <a:p>
            <a:pPr marL="0" lvl="1"/>
            <a:r>
              <a:rPr lang="en-US" u="sng" dirty="0">
                <a:solidFill>
                  <a:srgbClr val="990204"/>
                </a:solidFill>
                <a:latin typeface="Century Gothic" panose="020B0502020202020204" pitchFamily="34" charset="0"/>
              </a:rPr>
              <a:t>Requesting Services</a:t>
            </a:r>
          </a:p>
          <a:p>
            <a:pPr marL="1200176" lvl="2" indent="-285750" fontAlgn="base">
              <a:buFont typeface="Wingdings" pitchFamily="2" charset="2"/>
              <a:buChar char="v"/>
            </a:pPr>
            <a:r>
              <a:rPr lang="en-US" dirty="0">
                <a:latin typeface="Century Gothic" panose="020B0502020202020204" pitchFamily="34" charset="0"/>
              </a:rPr>
              <a:t>Email </a:t>
            </a:r>
            <a:r>
              <a:rPr lang="en-US" dirty="0">
                <a:solidFill>
                  <a:schemeClr val="accent5">
                    <a:lumMod val="75000"/>
                  </a:schemeClr>
                </a:solidFill>
                <a:latin typeface="Century Gothic" panose="020B0502020202020204" pitchFamily="34" charset="0"/>
                <a:hlinkClick r:id="rId4" tooltip="jonna.lee.davis@hsc.utah.edu">
                  <a:extLst>
                    <a:ext uri="{A12FA001-AC4F-418D-AE19-62706E023703}">
                      <ahyp:hlinkClr xmlns:ahyp="http://schemas.microsoft.com/office/drawing/2018/hyperlinkcolor" val="tx"/>
                    </a:ext>
                  </a:extLst>
                </a:hlinkClick>
              </a:rPr>
              <a:t>jonna.lee.davis@hsc.utah.edu</a:t>
            </a:r>
            <a:r>
              <a:rPr lang="en-US" dirty="0">
                <a:solidFill>
                  <a:schemeClr val="accent5">
                    <a:lumMod val="75000"/>
                  </a:schemeClr>
                </a:solidFill>
                <a:latin typeface="Century Gothic" panose="020B0502020202020204" pitchFamily="34" charset="0"/>
              </a:rPr>
              <a:t> </a:t>
            </a:r>
            <a:r>
              <a:rPr lang="en-US" dirty="0">
                <a:latin typeface="Century Gothic" panose="020B0502020202020204" pitchFamily="34" charset="0"/>
              </a:rPr>
              <a:t>or </a:t>
            </a:r>
            <a:r>
              <a:rPr lang="en-US" dirty="0">
                <a:solidFill>
                  <a:schemeClr val="accent5">
                    <a:lumMod val="75000"/>
                  </a:schemeClr>
                </a:solidFill>
                <a:latin typeface="Century Gothic" panose="020B0502020202020204" pitchFamily="34" charset="0"/>
                <a:hlinkClick r:id="rId5">
                  <a:extLst>
                    <a:ext uri="{A12FA001-AC4F-418D-AE19-62706E023703}">
                      <ahyp:hlinkClr xmlns:ahyp="http://schemas.microsoft.com/office/drawing/2018/hyperlinkcolor" val="tx"/>
                    </a:ext>
                  </a:extLst>
                </a:hlinkClick>
              </a:rPr>
              <a:t>CRSO.FDAsupport@hsc.utah.edu</a:t>
            </a:r>
            <a:endParaRPr lang="en-US" dirty="0">
              <a:solidFill>
                <a:schemeClr val="accent5">
                  <a:lumMod val="75000"/>
                </a:schemeClr>
              </a:solidFill>
              <a:latin typeface="Century Gothic" panose="020B0502020202020204" pitchFamily="34" charset="0"/>
            </a:endParaRPr>
          </a:p>
          <a:p>
            <a:br>
              <a:rPr lang="en-US" dirty="0"/>
            </a:br>
            <a:endParaRPr lang="en-US" u="sng" dirty="0">
              <a:solidFill>
                <a:srgbClr val="990204"/>
              </a:solidFill>
              <a:latin typeface="Century Gothic" panose="020B0502020202020204" pitchFamily="34" charset="0"/>
            </a:endParaRPr>
          </a:p>
          <a:p>
            <a:pPr marL="0" lvl="1"/>
            <a:endParaRPr lang="en-US" u="sng" dirty="0">
              <a:solidFill>
                <a:srgbClr val="990204"/>
              </a:solidFill>
              <a:latin typeface="Century Gothic" panose="020B0502020202020204" pitchFamily="34" charset="0"/>
            </a:endParaRPr>
          </a:p>
          <a:p>
            <a:pPr marL="742950" lvl="1" indent="-285724">
              <a:buFont typeface="Wingdings" pitchFamily="2" charset="2"/>
              <a:buChar char="v"/>
            </a:pPr>
            <a:endParaRPr lang="en-US" dirty="0">
              <a:latin typeface="Century Gothic" panose="020B0502020202020204" pitchFamily="34" charset="0"/>
            </a:endParaRPr>
          </a:p>
          <a:p>
            <a:pPr marL="457226" lvl="1"/>
            <a:r>
              <a:rPr lang="en-US" dirty="0">
                <a:latin typeface="Century Gothic" panose="020B0502020202020204" pitchFamily="34" charset="0"/>
              </a:rPr>
              <a:t>	</a:t>
            </a:r>
          </a:p>
          <a:p>
            <a:pPr marL="914426" lvl="2"/>
            <a:endParaRPr lang="en-US" dirty="0">
              <a:latin typeface="Century Gothic" panose="020B0502020202020204" pitchFamily="34" charset="0"/>
            </a:endParaRPr>
          </a:p>
        </p:txBody>
      </p:sp>
    </p:spTree>
    <p:extLst>
      <p:ext uri="{BB962C8B-B14F-4D97-AF65-F5344CB8AC3E}">
        <p14:creationId xmlns:p14="http://schemas.microsoft.com/office/powerpoint/2010/main" val="2957501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C64BA15-2300-4F8F-93B1-D81982EE5BFA}"/>
              </a:ext>
            </a:extLst>
          </p:cNvPr>
          <p:cNvSpPr>
            <a:spLocks noGrp="1"/>
          </p:cNvSpPr>
          <p:nvPr>
            <p:ph type="title"/>
          </p:nvPr>
        </p:nvSpPr>
        <p:spPr/>
        <p:txBody>
          <a:bodyPr/>
          <a:lstStyle/>
          <a:p>
            <a:r>
              <a:rPr lang="en-US" dirty="0"/>
              <a:t>PRESENTERS</a:t>
            </a:r>
          </a:p>
        </p:txBody>
      </p:sp>
      <p:sp>
        <p:nvSpPr>
          <p:cNvPr id="5" name="Content Placeholder 4">
            <a:extLst>
              <a:ext uri="{FF2B5EF4-FFF2-40B4-BE49-F238E27FC236}">
                <a16:creationId xmlns:a16="http://schemas.microsoft.com/office/drawing/2014/main" id="{4C7EAB94-9035-4F8E-9F55-54D0B0DB7077}"/>
              </a:ext>
            </a:extLst>
          </p:cNvPr>
          <p:cNvSpPr>
            <a:spLocks noGrp="1"/>
          </p:cNvSpPr>
          <p:nvPr>
            <p:ph sz="half" idx="1"/>
          </p:nvPr>
        </p:nvSpPr>
        <p:spPr>
          <a:xfrm>
            <a:off x="338667" y="1484671"/>
            <a:ext cx="11461750" cy="4404353"/>
          </a:xfrm>
        </p:spPr>
        <p:txBody>
          <a:bodyPr/>
          <a:lstStyle/>
          <a:p>
            <a:r>
              <a:rPr lang="en-US" sz="2800" dirty="0"/>
              <a:t>Ginger Bair, CCRP – QA/QC Coordinator, Office of Quality Compliance and CTSI</a:t>
            </a:r>
          </a:p>
          <a:p>
            <a:r>
              <a:rPr lang="en-US" sz="2800" dirty="0">
                <a:latin typeface="Century Gothic" panose="020B0502020202020204" pitchFamily="34" charset="0"/>
              </a:rPr>
              <a:t>Josh Fessel, MD, PhD </a:t>
            </a:r>
            <a:r>
              <a:rPr lang="en-US" sz="2800" dirty="0"/>
              <a:t>–</a:t>
            </a:r>
            <a:r>
              <a:rPr lang="en-US" sz="2800" dirty="0">
                <a:latin typeface="Century Gothic" panose="020B0502020202020204" pitchFamily="34" charset="0"/>
              </a:rPr>
              <a:t> </a:t>
            </a:r>
            <a:r>
              <a:rPr lang="en-US" sz="2800" dirty="0">
                <a:effectLst/>
                <a:latin typeface="Century Gothic" panose="020B0502020202020204" pitchFamily="34" charset="0"/>
                <a:ea typeface="Calibri" panose="020F0502020204030204" pitchFamily="34" charset="0"/>
              </a:rPr>
              <a:t>Senior Clinical Advisor, Division of Clinical Innovation, NCATS and NIH</a:t>
            </a:r>
          </a:p>
          <a:p>
            <a:r>
              <a:rPr lang="en-US" sz="2800" dirty="0">
                <a:latin typeface="Century Gothic" panose="020B0502020202020204" pitchFamily="34" charset="0"/>
                <a:ea typeface="Calibri" panose="020F0502020204030204" pitchFamily="34" charset="0"/>
              </a:rPr>
              <a:t>Panel: </a:t>
            </a:r>
          </a:p>
          <a:p>
            <a:pPr lvl="1"/>
            <a:r>
              <a:rPr lang="en-US" sz="2270" dirty="0">
                <a:latin typeface="Century Gothic" panose="020B0502020202020204" pitchFamily="34" charset="0"/>
                <a:ea typeface="Calibri" panose="020F0502020204030204" pitchFamily="34" charset="0"/>
              </a:rPr>
              <a:t>Todd </a:t>
            </a:r>
            <a:r>
              <a:rPr lang="en-US" sz="2270" dirty="0">
                <a:solidFill>
                  <a:srgbClr val="262626"/>
                </a:solidFill>
                <a:effectLst/>
                <a:latin typeface="Century Gothic" panose="020B0502020202020204" pitchFamily="34" charset="0"/>
              </a:rPr>
              <a:t>Bjorklund, MPC, BA </a:t>
            </a:r>
            <a:r>
              <a:rPr lang="en-US" sz="2270" dirty="0">
                <a:latin typeface="Century Gothic" panose="020B0502020202020204" pitchFamily="34" charset="0"/>
                <a:ea typeface="Calibri" panose="020F0502020204030204" pitchFamily="34" charset="0"/>
              </a:rPr>
              <a:t>–</a:t>
            </a:r>
            <a:r>
              <a:rPr lang="en-US" sz="2270" dirty="0">
                <a:solidFill>
                  <a:srgbClr val="262626"/>
                </a:solidFill>
                <a:effectLst/>
                <a:latin typeface="Century Gothic" panose="020B0502020202020204" pitchFamily="34" charset="0"/>
              </a:rPr>
              <a:t> Office of Sponsored Projects (OSP)</a:t>
            </a:r>
            <a:endParaRPr lang="en-US" sz="2270" dirty="0">
              <a:latin typeface="Century Gothic" panose="020B0502020202020204" pitchFamily="34" charset="0"/>
              <a:ea typeface="Calibri" panose="020F0502020204030204" pitchFamily="34" charset="0"/>
            </a:endParaRPr>
          </a:p>
          <a:p>
            <a:pPr lvl="1"/>
            <a:r>
              <a:rPr lang="en-US" sz="2267" dirty="0">
                <a:latin typeface="Century Gothic" panose="020B0502020202020204" pitchFamily="34" charset="0"/>
                <a:ea typeface="Calibri" panose="020F0502020204030204" pitchFamily="34" charset="0"/>
              </a:rPr>
              <a:t>Dholani Perera, BS, CCRP – Clinical Research Support Office (CRSO)</a:t>
            </a:r>
          </a:p>
          <a:p>
            <a:pPr lvl="1"/>
            <a:r>
              <a:rPr lang="en-US" sz="2267" dirty="0">
                <a:effectLst/>
                <a:latin typeface="Century Gothic" panose="020B0502020202020204" pitchFamily="34" charset="0"/>
                <a:ea typeface="Calibri" panose="020F0502020204030204" pitchFamily="34" charset="0"/>
              </a:rPr>
              <a:t>Dixie Thompson, BSN, RN – Clinical Research Unit (CRU)</a:t>
            </a:r>
          </a:p>
          <a:p>
            <a:endParaRPr lang="en-US" sz="2800" dirty="0">
              <a:effectLst/>
              <a:latin typeface="Century Gothic" panose="020B0502020202020204" pitchFamily="34" charset="0"/>
              <a:ea typeface="Calibri" panose="020F0502020204030204" pitchFamily="34" charset="0"/>
            </a:endParaRPr>
          </a:p>
          <a:p>
            <a:endParaRPr lang="en-US" sz="2800" dirty="0"/>
          </a:p>
          <a:p>
            <a:endParaRPr lang="en-US" dirty="0"/>
          </a:p>
        </p:txBody>
      </p:sp>
      <p:sp>
        <p:nvSpPr>
          <p:cNvPr id="6" name="Text Placeholder 5">
            <a:extLst>
              <a:ext uri="{FF2B5EF4-FFF2-40B4-BE49-F238E27FC236}">
                <a16:creationId xmlns:a16="http://schemas.microsoft.com/office/drawing/2014/main" id="{6286AE51-70BD-4B1A-89C8-5DDAD983CED8}"/>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2600190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AA67E74-2EF8-1A42-A3D1-9424FD9A721B}"/>
              </a:ext>
            </a:extLst>
          </p:cNvPr>
          <p:cNvPicPr>
            <a:picLocks noChangeAspect="1"/>
          </p:cNvPicPr>
          <p:nvPr/>
        </p:nvPicPr>
        <p:blipFill rotWithShape="1">
          <a:blip r:embed="rId2"/>
          <a:srcRect b="88380"/>
          <a:stretch/>
        </p:blipFill>
        <p:spPr>
          <a:xfrm>
            <a:off x="0" y="45720"/>
            <a:ext cx="12192000" cy="786302"/>
          </a:xfrm>
          <a:prstGeom prst="rect">
            <a:avLst/>
          </a:prstGeom>
        </p:spPr>
      </p:pic>
      <p:sp>
        <p:nvSpPr>
          <p:cNvPr id="5" name="TextBox 4">
            <a:extLst>
              <a:ext uri="{FF2B5EF4-FFF2-40B4-BE49-F238E27FC236}">
                <a16:creationId xmlns:a16="http://schemas.microsoft.com/office/drawing/2014/main" id="{AF752A79-7F0F-A547-971F-EDB3B58EC478}"/>
              </a:ext>
            </a:extLst>
          </p:cNvPr>
          <p:cNvSpPr txBox="1"/>
          <p:nvPr/>
        </p:nvSpPr>
        <p:spPr>
          <a:xfrm>
            <a:off x="2448962" y="-35761"/>
            <a:ext cx="7294076" cy="953851"/>
          </a:xfrm>
          <a:prstGeom prst="rect">
            <a:avLst/>
          </a:prstGeom>
          <a:noFill/>
        </p:spPr>
        <p:txBody>
          <a:bodyPr wrap="square" rtlCol="0">
            <a:spAutoFit/>
          </a:bodyPr>
          <a:lstStyle/>
          <a:p>
            <a:r>
              <a:rPr lang="en-US" sz="2799" dirty="0">
                <a:solidFill>
                  <a:srgbClr val="A50307"/>
                </a:solidFill>
                <a:latin typeface="Century Gothic" panose="020B0502020202020204" pitchFamily="34" charset="0"/>
                <a:cs typeface="Arial" panose="020B0604020202020204" pitchFamily="34" charset="0"/>
              </a:rPr>
              <a:t>Clinical Research Support Office (CRSO)</a:t>
            </a:r>
          </a:p>
          <a:p>
            <a:pPr algn="ctr"/>
            <a:r>
              <a:rPr lang="en-US" sz="2799" dirty="0">
                <a:solidFill>
                  <a:srgbClr val="A50307"/>
                </a:solidFill>
                <a:latin typeface="Century Gothic" panose="020B0502020202020204" pitchFamily="34" charset="0"/>
                <a:cs typeface="Arial" panose="020B0604020202020204" pitchFamily="34" charset="0"/>
              </a:rPr>
              <a:t>Quality Assurance Team</a:t>
            </a:r>
          </a:p>
        </p:txBody>
      </p:sp>
      <p:sp>
        <p:nvSpPr>
          <p:cNvPr id="3" name="TextBox 2">
            <a:extLst>
              <a:ext uri="{FF2B5EF4-FFF2-40B4-BE49-F238E27FC236}">
                <a16:creationId xmlns:a16="http://schemas.microsoft.com/office/drawing/2014/main" id="{7BB54EE1-CB16-7E59-A0C4-C13AB561B130}"/>
              </a:ext>
            </a:extLst>
          </p:cNvPr>
          <p:cNvSpPr txBox="1"/>
          <p:nvPr/>
        </p:nvSpPr>
        <p:spPr>
          <a:xfrm>
            <a:off x="0" y="1443841"/>
            <a:ext cx="12192000" cy="2585323"/>
          </a:xfrm>
          <a:prstGeom prst="rect">
            <a:avLst/>
          </a:prstGeom>
          <a:noFill/>
        </p:spPr>
        <p:txBody>
          <a:bodyPr wrap="square" rtlCol="0">
            <a:spAutoFit/>
          </a:bodyPr>
          <a:lstStyle/>
          <a:p>
            <a:pPr marL="742950" lvl="1" indent="-285724">
              <a:buFont typeface="Wingdings" pitchFamily="2" charset="2"/>
              <a:buChar char="v"/>
            </a:pPr>
            <a:r>
              <a:rPr lang="en-US" dirty="0">
                <a:latin typeface="Century Gothic" panose="020B0502020202020204" pitchFamily="34" charset="0"/>
              </a:rPr>
              <a:t>The sponsor is responsible for ensuring that a study is adequately monitored</a:t>
            </a:r>
          </a:p>
          <a:p>
            <a:pPr marL="1200176" lvl="2" indent="-285750">
              <a:buFont typeface="Wingdings" pitchFamily="2" charset="2"/>
              <a:buChar char="Ø"/>
            </a:pPr>
            <a:r>
              <a:rPr lang="en-US" dirty="0">
                <a:latin typeface="Century Gothic" panose="020B0502020202020204" pitchFamily="34" charset="0"/>
              </a:rPr>
              <a:t>based on considerations such as the objective, purpose, design, complexity, blinding, size, and endpoints of the trial </a:t>
            </a:r>
          </a:p>
          <a:p>
            <a:pPr marL="1200176" lvl="2" indent="-285750">
              <a:buFont typeface="Wingdings" pitchFamily="2" charset="2"/>
              <a:buChar char="Ø"/>
            </a:pPr>
            <a:endParaRPr lang="en-US" dirty="0">
              <a:latin typeface="Century Gothic" panose="020B0502020202020204" pitchFamily="34" charset="0"/>
            </a:endParaRPr>
          </a:p>
          <a:p>
            <a:pPr marL="742950" lvl="1" indent="-285724">
              <a:buFont typeface="Wingdings" pitchFamily="2" charset="2"/>
              <a:buChar char="v"/>
            </a:pPr>
            <a:r>
              <a:rPr lang="en-US" dirty="0">
                <a:latin typeface="Century Gothic" panose="020B0502020202020204" pitchFamily="34" charset="0"/>
              </a:rPr>
              <a:t>The sponsor should develop a monitoring plan that is tailored to the specific human subject protection and data integrity risks of the trial </a:t>
            </a:r>
          </a:p>
          <a:p>
            <a:pPr marL="742950" lvl="1" indent="-285724">
              <a:buFont typeface="Wingdings" pitchFamily="2" charset="2"/>
              <a:buChar char="v"/>
            </a:pPr>
            <a:endParaRPr lang="en-US" dirty="0">
              <a:latin typeface="Century Gothic" panose="020B0502020202020204" pitchFamily="34" charset="0"/>
            </a:endParaRPr>
          </a:p>
          <a:p>
            <a:pPr marL="742950" lvl="1" indent="-285724">
              <a:buFont typeface="Wingdings" pitchFamily="2" charset="2"/>
              <a:buChar char="v"/>
            </a:pPr>
            <a:endParaRPr lang="en-US" dirty="0">
              <a:latin typeface="Century Gothic" panose="020B0502020202020204" pitchFamily="34" charset="0"/>
            </a:endParaRPr>
          </a:p>
          <a:p>
            <a:pPr marL="914426" lvl="2"/>
            <a:endParaRPr lang="en-US" dirty="0">
              <a:latin typeface="Century Gothic" panose="020B0502020202020204" pitchFamily="34" charset="0"/>
            </a:endParaRPr>
          </a:p>
        </p:txBody>
      </p:sp>
    </p:spTree>
    <p:extLst>
      <p:ext uri="{BB962C8B-B14F-4D97-AF65-F5344CB8AC3E}">
        <p14:creationId xmlns:p14="http://schemas.microsoft.com/office/powerpoint/2010/main" val="33049774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9783491-F4E4-2256-3A85-BC5DEA22527B}"/>
              </a:ext>
            </a:extLst>
          </p:cNvPr>
          <p:cNvSpPr>
            <a:spLocks noGrp="1"/>
          </p:cNvSpPr>
          <p:nvPr>
            <p:ph idx="1"/>
          </p:nvPr>
        </p:nvSpPr>
        <p:spPr>
          <a:xfrm>
            <a:off x="109330" y="1142999"/>
            <a:ext cx="11244472" cy="5453743"/>
          </a:xfrm>
        </p:spPr>
        <p:txBody>
          <a:bodyPr>
            <a:normAutofit fontScale="92500" lnSpcReduction="20000"/>
          </a:bodyPr>
          <a:lstStyle/>
          <a:p>
            <a:pPr marL="457158" lvl="1" indent="0">
              <a:buNone/>
            </a:pPr>
            <a:r>
              <a:rPr lang="en-US" sz="1900" u="sng" dirty="0">
                <a:solidFill>
                  <a:srgbClr val="990204"/>
                </a:solidFill>
                <a:latin typeface="Century Gothic" panose="020B0502020202020204" pitchFamily="34" charset="0"/>
              </a:rPr>
              <a:t>Current Services</a:t>
            </a:r>
          </a:p>
          <a:p>
            <a:pPr marL="457158" lvl="1" indent="0">
              <a:buNone/>
            </a:pPr>
            <a:endParaRPr lang="en-US" dirty="0">
              <a:latin typeface="Century Gothic" panose="020B0502020202020204" pitchFamily="34" charset="0"/>
            </a:endParaRPr>
          </a:p>
          <a:p>
            <a:pPr marL="742882" lvl="1" indent="-285724">
              <a:buFont typeface="Wingdings" pitchFamily="2" charset="2"/>
              <a:buChar char="v"/>
            </a:pPr>
            <a:r>
              <a:rPr lang="en-US" sz="1900" dirty="0">
                <a:latin typeface="Century Gothic" panose="020B0502020202020204" pitchFamily="34" charset="0"/>
              </a:rPr>
              <a:t>Sponsor-Investigators holding an IND/IDE:</a:t>
            </a:r>
          </a:p>
          <a:p>
            <a:pPr lvl="2">
              <a:buFont typeface="Wingdings" pitchFamily="2" charset="2"/>
              <a:buChar char="Ø"/>
            </a:pPr>
            <a:r>
              <a:rPr lang="en-US" sz="1900" dirty="0">
                <a:latin typeface="Century Gothic" panose="020B0502020202020204" pitchFamily="34" charset="0"/>
              </a:rPr>
              <a:t>Pre-IRB IND/IDE audit</a:t>
            </a:r>
          </a:p>
          <a:p>
            <a:pPr lvl="2">
              <a:buFont typeface="Wingdings" pitchFamily="2" charset="2"/>
              <a:buChar char="Ø"/>
            </a:pPr>
            <a:r>
              <a:rPr lang="en-US" sz="1900" dirty="0">
                <a:latin typeface="Century Gothic" panose="020B0502020202020204" pitchFamily="34" charset="0"/>
              </a:rPr>
              <a:t>Routine risk-based monitoring for the duration of the study</a:t>
            </a:r>
          </a:p>
          <a:p>
            <a:pPr marL="742882" lvl="1" indent="-285724">
              <a:buFont typeface="Wingdings" pitchFamily="2" charset="2"/>
              <a:buChar char="v"/>
            </a:pPr>
            <a:endParaRPr lang="en-US" sz="1900" dirty="0">
              <a:latin typeface="Century Gothic" panose="020B0502020202020204" pitchFamily="34" charset="0"/>
            </a:endParaRPr>
          </a:p>
          <a:p>
            <a:pPr marL="742882" lvl="1" indent="-285724">
              <a:buFont typeface="Wingdings" pitchFamily="2" charset="2"/>
              <a:buChar char="v"/>
            </a:pPr>
            <a:r>
              <a:rPr lang="en-US" sz="1900" dirty="0">
                <a:latin typeface="Century Gothic" panose="020B0502020202020204" pitchFamily="34" charset="0"/>
              </a:rPr>
              <a:t>All Investigators:</a:t>
            </a:r>
          </a:p>
          <a:p>
            <a:pPr lvl="2">
              <a:buFont typeface="Wingdings" pitchFamily="2" charset="2"/>
              <a:buChar char="Ø"/>
            </a:pPr>
            <a:r>
              <a:rPr lang="en-US" sz="1900" dirty="0">
                <a:latin typeface="Century Gothic" panose="020B0502020202020204" pitchFamily="34" charset="0"/>
              </a:rPr>
              <a:t>FDA audit support</a:t>
            </a:r>
          </a:p>
          <a:p>
            <a:pPr lvl="2">
              <a:buFont typeface="Wingdings" pitchFamily="2" charset="2"/>
              <a:buChar char="Ø"/>
            </a:pPr>
            <a:r>
              <a:rPr lang="en-US" sz="1900" dirty="0">
                <a:latin typeface="Century Gothic" panose="020B0502020202020204" pitchFamily="34" charset="0"/>
              </a:rPr>
              <a:t>Non-FDA audit support (e.g., European Medical Agency (EMA), sponsor GCP audit, etc.)*</a:t>
            </a:r>
          </a:p>
          <a:p>
            <a:pPr lvl="2">
              <a:buFont typeface="Wingdings" pitchFamily="2" charset="2"/>
              <a:buChar char="Ø"/>
            </a:pPr>
            <a:r>
              <a:rPr lang="en-US" sz="1900" dirty="0">
                <a:latin typeface="Century Gothic" panose="020B0502020202020204" pitchFamily="34" charset="0"/>
              </a:rPr>
              <a:t>Additional Services*:</a:t>
            </a:r>
          </a:p>
          <a:p>
            <a:pPr marL="1657199" lvl="3" indent="-285724">
              <a:buFont typeface="Arial" panose="020B0604020202020204" pitchFamily="34" charset="0"/>
              <a:buChar char="•"/>
            </a:pPr>
            <a:r>
              <a:rPr lang="en-US" sz="1900" dirty="0">
                <a:latin typeface="Century Gothic" panose="020B0502020202020204" pitchFamily="34" charset="0"/>
              </a:rPr>
              <a:t>Protocol review and development,</a:t>
            </a:r>
          </a:p>
          <a:p>
            <a:pPr marL="1657199" lvl="3" indent="-285724">
              <a:buFont typeface="Arial" panose="020B0604020202020204" pitchFamily="34" charset="0"/>
              <a:buChar char="•"/>
            </a:pPr>
            <a:r>
              <a:rPr lang="en-US" sz="1900" dirty="0">
                <a:latin typeface="Century Gothic" panose="020B0502020202020204" pitchFamily="34" charset="0"/>
              </a:rPr>
              <a:t>Protocol risk assessment</a:t>
            </a:r>
          </a:p>
          <a:p>
            <a:pPr marL="1657199" lvl="3" indent="-285724">
              <a:buFont typeface="Arial" panose="020B0604020202020204" pitchFamily="34" charset="0"/>
              <a:buChar char="•"/>
            </a:pPr>
            <a:r>
              <a:rPr lang="en-US" sz="1900" dirty="0">
                <a:latin typeface="Century Gothic" panose="020B0502020202020204" pitchFamily="34" charset="0"/>
              </a:rPr>
              <a:t>Monitoring plan review and development</a:t>
            </a:r>
          </a:p>
          <a:p>
            <a:pPr marL="1657199" lvl="3" indent="-285724">
              <a:buFont typeface="Arial" panose="020B0604020202020204" pitchFamily="34" charset="0"/>
              <a:buChar char="•"/>
            </a:pPr>
            <a:r>
              <a:rPr lang="en-US" sz="1900" dirty="0">
                <a:latin typeface="Century Gothic" panose="020B0502020202020204" pitchFamily="34" charset="0"/>
              </a:rPr>
              <a:t>Case Report Form (CRF) review and development</a:t>
            </a:r>
          </a:p>
          <a:p>
            <a:pPr marL="1657199" lvl="3" indent="-285724">
              <a:buFont typeface="Arial" panose="020B0604020202020204" pitchFamily="34" charset="0"/>
              <a:buChar char="•"/>
            </a:pPr>
            <a:r>
              <a:rPr lang="en-US" sz="1900" dirty="0">
                <a:latin typeface="Century Gothic" panose="020B0502020202020204" pitchFamily="34" charset="0"/>
              </a:rPr>
              <a:t>Deviation analysis and reporting guidance</a:t>
            </a:r>
          </a:p>
          <a:p>
            <a:pPr marL="1657199" lvl="3" indent="-285724">
              <a:buFont typeface="Arial" panose="020B0604020202020204" pitchFamily="34" charset="0"/>
              <a:buChar char="•"/>
            </a:pPr>
            <a:r>
              <a:rPr lang="en-US" sz="1900" dirty="0">
                <a:latin typeface="Century Gothic" panose="020B0502020202020204" pitchFamily="34" charset="0"/>
              </a:rPr>
              <a:t>Corrective and Preventative Action (CAPA) consultation</a:t>
            </a:r>
          </a:p>
          <a:p>
            <a:pPr marL="1657199" lvl="3" indent="-285724">
              <a:buFont typeface="Arial" panose="020B0604020202020204" pitchFamily="34" charset="0"/>
              <a:buChar char="•"/>
            </a:pPr>
            <a:r>
              <a:rPr lang="en-US" sz="1900" dirty="0">
                <a:latin typeface="Century Gothic" panose="020B0502020202020204" pitchFamily="34" charset="0"/>
              </a:rPr>
              <a:t>Source Data Review and Verification (SDV)</a:t>
            </a:r>
          </a:p>
          <a:p>
            <a:pPr marL="1657199" lvl="3" indent="-285724">
              <a:buFont typeface="Arial" panose="020B0604020202020204" pitchFamily="34" charset="0"/>
              <a:buChar char="•"/>
            </a:pPr>
            <a:r>
              <a:rPr lang="en-US" sz="1900" dirty="0">
                <a:latin typeface="Century Gothic" panose="020B0502020202020204" pitchFamily="34" charset="0"/>
              </a:rPr>
              <a:t>Staff training re: any of the services provided or monitoring components</a:t>
            </a:r>
          </a:p>
          <a:p>
            <a:pPr lvl="3"/>
            <a:endParaRPr lang="en-US" dirty="0">
              <a:latin typeface="Century Gothic" panose="020B0502020202020204" pitchFamily="34" charset="0"/>
            </a:endParaRPr>
          </a:p>
          <a:p>
            <a:pPr marL="0" lvl="2" indent="0">
              <a:buNone/>
            </a:pPr>
            <a:r>
              <a:rPr lang="en-US" baseline="30000" dirty="0">
                <a:latin typeface="Century Gothic" panose="020B0502020202020204" pitchFamily="34" charset="0"/>
              </a:rPr>
              <a:t>*Non-FDA Audit Support and Additional Services are provided on a case-by-case basis.</a:t>
            </a:r>
          </a:p>
          <a:p>
            <a:endParaRPr lang="en-US" dirty="0"/>
          </a:p>
        </p:txBody>
      </p:sp>
      <p:pic>
        <p:nvPicPr>
          <p:cNvPr id="2" name="Picture 1">
            <a:extLst>
              <a:ext uri="{FF2B5EF4-FFF2-40B4-BE49-F238E27FC236}">
                <a16:creationId xmlns:a16="http://schemas.microsoft.com/office/drawing/2014/main" id="{29013A5B-DA68-6F20-A19D-A6A988FFAA84}"/>
              </a:ext>
            </a:extLst>
          </p:cNvPr>
          <p:cNvPicPr>
            <a:picLocks noChangeAspect="1"/>
          </p:cNvPicPr>
          <p:nvPr/>
        </p:nvPicPr>
        <p:blipFill rotWithShape="1">
          <a:blip r:embed="rId2"/>
          <a:srcRect b="88380"/>
          <a:stretch/>
        </p:blipFill>
        <p:spPr>
          <a:xfrm>
            <a:off x="0" y="45720"/>
            <a:ext cx="12192000" cy="786302"/>
          </a:xfrm>
          <a:prstGeom prst="rect">
            <a:avLst/>
          </a:prstGeom>
        </p:spPr>
      </p:pic>
      <p:sp>
        <p:nvSpPr>
          <p:cNvPr id="4" name="TextBox 3">
            <a:extLst>
              <a:ext uri="{FF2B5EF4-FFF2-40B4-BE49-F238E27FC236}">
                <a16:creationId xmlns:a16="http://schemas.microsoft.com/office/drawing/2014/main" id="{07D0308B-4ADC-15D8-29C2-38679A1ADCC9}"/>
              </a:ext>
            </a:extLst>
          </p:cNvPr>
          <p:cNvSpPr txBox="1"/>
          <p:nvPr/>
        </p:nvSpPr>
        <p:spPr>
          <a:xfrm>
            <a:off x="2448962" y="-35761"/>
            <a:ext cx="7294076" cy="953851"/>
          </a:xfrm>
          <a:prstGeom prst="rect">
            <a:avLst/>
          </a:prstGeom>
          <a:noFill/>
        </p:spPr>
        <p:txBody>
          <a:bodyPr wrap="square" rtlCol="0">
            <a:spAutoFit/>
          </a:bodyPr>
          <a:lstStyle/>
          <a:p>
            <a:r>
              <a:rPr lang="en-US" sz="2799" dirty="0">
                <a:solidFill>
                  <a:srgbClr val="A50307"/>
                </a:solidFill>
                <a:latin typeface="Century Gothic" panose="020B0502020202020204" pitchFamily="34" charset="0"/>
                <a:cs typeface="Arial" panose="020B0604020202020204" pitchFamily="34" charset="0"/>
              </a:rPr>
              <a:t>Clinical Research Support Office (CRSO)</a:t>
            </a:r>
          </a:p>
          <a:p>
            <a:pPr algn="ctr"/>
            <a:r>
              <a:rPr lang="en-US" sz="2799" dirty="0">
                <a:solidFill>
                  <a:srgbClr val="A50307"/>
                </a:solidFill>
                <a:latin typeface="Century Gothic" panose="020B0502020202020204" pitchFamily="34" charset="0"/>
                <a:cs typeface="Arial" panose="020B0604020202020204" pitchFamily="34" charset="0"/>
              </a:rPr>
              <a:t>Quality Assurance Team</a:t>
            </a:r>
          </a:p>
        </p:txBody>
      </p:sp>
    </p:spTree>
    <p:extLst>
      <p:ext uri="{BB962C8B-B14F-4D97-AF65-F5344CB8AC3E}">
        <p14:creationId xmlns:p14="http://schemas.microsoft.com/office/powerpoint/2010/main" val="14537705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AA67E74-2EF8-1A42-A3D1-9424FD9A721B}"/>
              </a:ext>
            </a:extLst>
          </p:cNvPr>
          <p:cNvPicPr>
            <a:picLocks noChangeAspect="1"/>
          </p:cNvPicPr>
          <p:nvPr/>
        </p:nvPicPr>
        <p:blipFill rotWithShape="1">
          <a:blip r:embed="rId2"/>
          <a:srcRect b="88380"/>
          <a:stretch/>
        </p:blipFill>
        <p:spPr>
          <a:xfrm>
            <a:off x="0" y="45720"/>
            <a:ext cx="12192000" cy="786302"/>
          </a:xfrm>
          <a:prstGeom prst="rect">
            <a:avLst/>
          </a:prstGeom>
        </p:spPr>
      </p:pic>
      <p:sp>
        <p:nvSpPr>
          <p:cNvPr id="5" name="TextBox 4">
            <a:extLst>
              <a:ext uri="{FF2B5EF4-FFF2-40B4-BE49-F238E27FC236}">
                <a16:creationId xmlns:a16="http://schemas.microsoft.com/office/drawing/2014/main" id="{AF752A79-7F0F-A547-971F-EDB3B58EC478}"/>
              </a:ext>
            </a:extLst>
          </p:cNvPr>
          <p:cNvSpPr txBox="1"/>
          <p:nvPr/>
        </p:nvSpPr>
        <p:spPr>
          <a:xfrm>
            <a:off x="2448962" y="-35761"/>
            <a:ext cx="7294076" cy="953851"/>
          </a:xfrm>
          <a:prstGeom prst="rect">
            <a:avLst/>
          </a:prstGeom>
          <a:noFill/>
        </p:spPr>
        <p:txBody>
          <a:bodyPr wrap="square" rtlCol="0">
            <a:spAutoFit/>
          </a:bodyPr>
          <a:lstStyle/>
          <a:p>
            <a:r>
              <a:rPr lang="en-US" sz="2799" dirty="0">
                <a:solidFill>
                  <a:srgbClr val="A50307"/>
                </a:solidFill>
                <a:latin typeface="Century Gothic" panose="020B0502020202020204" pitchFamily="34" charset="0"/>
                <a:cs typeface="Arial" panose="020B0604020202020204" pitchFamily="34" charset="0"/>
              </a:rPr>
              <a:t>Clinical Research Support Office (CRSO)</a:t>
            </a:r>
          </a:p>
          <a:p>
            <a:pPr algn="ctr"/>
            <a:r>
              <a:rPr lang="en-US" sz="2799" dirty="0">
                <a:solidFill>
                  <a:srgbClr val="A50307"/>
                </a:solidFill>
                <a:latin typeface="Century Gothic" panose="020B0502020202020204" pitchFamily="34" charset="0"/>
                <a:cs typeface="Arial" panose="020B0604020202020204" pitchFamily="34" charset="0"/>
              </a:rPr>
              <a:t>Quality Assurance Team</a:t>
            </a:r>
          </a:p>
        </p:txBody>
      </p:sp>
      <p:sp>
        <p:nvSpPr>
          <p:cNvPr id="2" name="TextBox 1">
            <a:extLst>
              <a:ext uri="{FF2B5EF4-FFF2-40B4-BE49-F238E27FC236}">
                <a16:creationId xmlns:a16="http://schemas.microsoft.com/office/drawing/2014/main" id="{2A179924-9176-D64E-9DF8-DFB0B98920B8}"/>
              </a:ext>
            </a:extLst>
          </p:cNvPr>
          <p:cNvSpPr txBox="1"/>
          <p:nvPr/>
        </p:nvSpPr>
        <p:spPr>
          <a:xfrm>
            <a:off x="115747" y="1675335"/>
            <a:ext cx="12192000" cy="7017306"/>
          </a:xfrm>
          <a:prstGeom prst="rect">
            <a:avLst/>
          </a:prstGeom>
          <a:noFill/>
        </p:spPr>
        <p:txBody>
          <a:bodyPr wrap="square" rtlCol="0">
            <a:spAutoFit/>
          </a:bodyPr>
          <a:lstStyle/>
          <a:p>
            <a:r>
              <a:rPr lang="en-US" u="sng" dirty="0">
                <a:solidFill>
                  <a:srgbClr val="990204"/>
                </a:solidFill>
                <a:latin typeface="Century Gothic" panose="020B0502020202020204" pitchFamily="34" charset="0"/>
              </a:rPr>
              <a:t>What do we review when we monitor a study?</a:t>
            </a:r>
          </a:p>
          <a:p>
            <a:endParaRPr lang="en-US" u="sng" dirty="0">
              <a:solidFill>
                <a:srgbClr val="990204"/>
              </a:solidFill>
              <a:latin typeface="Century Gothic" panose="020B0502020202020204" pitchFamily="34" charset="0"/>
            </a:endParaRPr>
          </a:p>
          <a:p>
            <a:pPr marL="742950" lvl="1" indent="-285750">
              <a:buFont typeface="Wingdings" pitchFamily="2" charset="2"/>
              <a:buChar char="v"/>
            </a:pPr>
            <a:r>
              <a:rPr lang="en-US" dirty="0">
                <a:latin typeface="Century Gothic" panose="020B0502020202020204" pitchFamily="34" charset="0"/>
              </a:rPr>
              <a:t>Regulatory Essential Documents</a:t>
            </a:r>
          </a:p>
          <a:p>
            <a:pPr marL="742950" lvl="1" indent="-285750">
              <a:buFont typeface="Wingdings" pitchFamily="2" charset="2"/>
              <a:buChar char="v"/>
            </a:pPr>
            <a:r>
              <a:rPr lang="en-US" dirty="0">
                <a:latin typeface="Century Gothic" panose="020B0502020202020204" pitchFamily="34" charset="0"/>
              </a:rPr>
              <a:t>Consent documents and the consent process</a:t>
            </a:r>
          </a:p>
          <a:p>
            <a:pPr marL="742950" lvl="1" indent="-285750">
              <a:buFont typeface="Wingdings" pitchFamily="2" charset="2"/>
              <a:buChar char="v"/>
            </a:pPr>
            <a:r>
              <a:rPr lang="en-US" dirty="0">
                <a:latin typeface="Century Gothic" panose="020B0502020202020204" pitchFamily="34" charset="0"/>
              </a:rPr>
              <a:t>Eligibility Criteria</a:t>
            </a:r>
          </a:p>
          <a:p>
            <a:pPr marL="742950" lvl="1" indent="-285750">
              <a:buFont typeface="Wingdings" pitchFamily="2" charset="2"/>
              <a:buChar char="v"/>
            </a:pPr>
            <a:r>
              <a:rPr lang="en-US" dirty="0">
                <a:latin typeface="Century Gothic" panose="020B0502020202020204" pitchFamily="34" charset="0"/>
              </a:rPr>
              <a:t>Participant source documents</a:t>
            </a:r>
          </a:p>
          <a:p>
            <a:pPr marL="742950" lvl="1" indent="-285750">
              <a:buFont typeface="Wingdings" pitchFamily="2" charset="2"/>
              <a:buChar char="v"/>
            </a:pPr>
            <a:r>
              <a:rPr lang="en-US" dirty="0">
                <a:latin typeface="Century Gothic" panose="020B0502020202020204" pitchFamily="34" charset="0"/>
              </a:rPr>
              <a:t>Investigational Product (IP) Accountability</a:t>
            </a:r>
          </a:p>
          <a:p>
            <a:pPr marL="742950" lvl="1" indent="-285750">
              <a:buFont typeface="Wingdings" pitchFamily="2" charset="2"/>
              <a:buChar char="v"/>
            </a:pPr>
            <a:r>
              <a:rPr lang="en-US" dirty="0">
                <a:latin typeface="Century Gothic" panose="020B0502020202020204" pitchFamily="34" charset="0"/>
              </a:rPr>
              <a:t>Primary endpoint and critical data source review and verification</a:t>
            </a:r>
          </a:p>
          <a:p>
            <a:pPr marL="742950" lvl="1" indent="-285750">
              <a:buFont typeface="Wingdings" pitchFamily="2" charset="2"/>
              <a:buChar char="v"/>
            </a:pPr>
            <a:r>
              <a:rPr lang="en-US" dirty="0">
                <a:latin typeface="Century Gothic" panose="020B0502020202020204" pitchFamily="34" charset="0"/>
              </a:rPr>
              <a:t>Safety and deviation assessment and reporting</a:t>
            </a:r>
          </a:p>
          <a:p>
            <a:pPr marL="742950" lvl="1" indent="-285750">
              <a:buFont typeface="Wingdings" pitchFamily="2" charset="2"/>
              <a:buChar char="v"/>
            </a:pPr>
            <a:r>
              <a:rPr lang="en-US" dirty="0">
                <a:latin typeface="Century Gothic" panose="020B0502020202020204" pitchFamily="34" charset="0"/>
              </a:rPr>
              <a:t>Suspected Unexpected Serious Adverse Reactions (SUSARs)</a:t>
            </a:r>
          </a:p>
          <a:p>
            <a:pPr marL="742950" lvl="1" indent="-285750">
              <a:buFont typeface="Wingdings" pitchFamily="2" charset="2"/>
              <a:buChar char="v"/>
            </a:pPr>
            <a:r>
              <a:rPr lang="en-US" dirty="0">
                <a:latin typeface="Century Gothic" panose="020B0502020202020204" pitchFamily="34" charset="0"/>
              </a:rPr>
              <a:t>Other items as needed depending on the complexity of the trial</a:t>
            </a:r>
          </a:p>
          <a:p>
            <a:endParaRPr lang="en-US" u="sng" dirty="0">
              <a:solidFill>
                <a:srgbClr val="990204"/>
              </a:solidFill>
              <a:latin typeface="Century Gothic" panose="020B0502020202020204" pitchFamily="34" charset="0"/>
            </a:endParaRPr>
          </a:p>
          <a:p>
            <a:endParaRPr lang="en-US" u="sng" dirty="0">
              <a:solidFill>
                <a:srgbClr val="990204"/>
              </a:solidFill>
              <a:latin typeface="Century Gothic" panose="020B0502020202020204" pitchFamily="34" charset="0"/>
            </a:endParaRPr>
          </a:p>
          <a:p>
            <a:endParaRPr lang="en-US" u="sng" dirty="0">
              <a:solidFill>
                <a:srgbClr val="990204"/>
              </a:solidFill>
              <a:latin typeface="Century Gothic" panose="020B0502020202020204" pitchFamily="34" charset="0"/>
            </a:endParaRPr>
          </a:p>
          <a:p>
            <a:endParaRPr lang="en-US" u="sng" dirty="0">
              <a:solidFill>
                <a:srgbClr val="990204"/>
              </a:solidFill>
              <a:latin typeface="Century Gothic" panose="020B0502020202020204" pitchFamily="34" charset="0"/>
            </a:endParaRPr>
          </a:p>
          <a:p>
            <a:endParaRPr lang="en-US" u="sng" dirty="0">
              <a:solidFill>
                <a:srgbClr val="990204"/>
              </a:solidFill>
              <a:latin typeface="Century Gothic" panose="020B0502020202020204" pitchFamily="34" charset="0"/>
            </a:endParaRPr>
          </a:p>
          <a:p>
            <a:endParaRPr lang="en-US" u="sng" dirty="0">
              <a:solidFill>
                <a:srgbClr val="990204"/>
              </a:solidFill>
              <a:latin typeface="Century Gothic" panose="020B0502020202020204" pitchFamily="34" charset="0"/>
            </a:endParaRPr>
          </a:p>
          <a:p>
            <a:endParaRPr lang="en-US" u="sng" dirty="0">
              <a:solidFill>
                <a:srgbClr val="990204"/>
              </a:solidFill>
              <a:latin typeface="Century Gothic" panose="020B0502020202020204" pitchFamily="34" charset="0"/>
            </a:endParaRPr>
          </a:p>
          <a:p>
            <a:endParaRPr lang="en-US" u="sng" dirty="0">
              <a:solidFill>
                <a:srgbClr val="990204"/>
              </a:solidFill>
              <a:latin typeface="Century Gothic" panose="020B0502020202020204" pitchFamily="34" charset="0"/>
            </a:endParaRPr>
          </a:p>
          <a:p>
            <a:endParaRPr lang="en-US" u="sng" dirty="0">
              <a:solidFill>
                <a:srgbClr val="990204"/>
              </a:solidFill>
              <a:latin typeface="Century Gothic" panose="020B0502020202020204" pitchFamily="34" charset="0"/>
            </a:endParaRPr>
          </a:p>
          <a:p>
            <a:endParaRPr lang="en-US" u="sng" dirty="0">
              <a:solidFill>
                <a:srgbClr val="990204"/>
              </a:solidFill>
              <a:latin typeface="Century Gothic" panose="020B0502020202020204" pitchFamily="34" charset="0"/>
            </a:endParaRPr>
          </a:p>
          <a:p>
            <a:endParaRPr lang="en-US" u="sng" dirty="0">
              <a:solidFill>
                <a:srgbClr val="990204"/>
              </a:solidFill>
              <a:latin typeface="Century Gothic" panose="020B0502020202020204" pitchFamily="34" charset="0"/>
            </a:endParaRPr>
          </a:p>
          <a:p>
            <a:endParaRPr lang="en-US" u="sng" dirty="0">
              <a:solidFill>
                <a:srgbClr val="990204"/>
              </a:solidFill>
              <a:latin typeface="Century Gothic" panose="020B0502020202020204" pitchFamily="34" charset="0"/>
            </a:endParaRPr>
          </a:p>
          <a:p>
            <a:endParaRPr lang="en-US" u="sng" dirty="0">
              <a:solidFill>
                <a:srgbClr val="990204"/>
              </a:solidFill>
              <a:latin typeface="Century Gothic" panose="020B0502020202020204" pitchFamily="34" charset="0"/>
            </a:endParaRPr>
          </a:p>
          <a:p>
            <a:pPr marL="1371517" lvl="3"/>
            <a:endParaRPr lang="en-US" dirty="0">
              <a:latin typeface="Century Gothic" panose="020B0502020202020204" pitchFamily="34" charset="0"/>
            </a:endParaRPr>
          </a:p>
        </p:txBody>
      </p:sp>
    </p:spTree>
    <p:extLst>
      <p:ext uri="{BB962C8B-B14F-4D97-AF65-F5344CB8AC3E}">
        <p14:creationId xmlns:p14="http://schemas.microsoft.com/office/powerpoint/2010/main" val="42528631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AA67E74-2EF8-1A42-A3D1-9424FD9A721B}"/>
              </a:ext>
            </a:extLst>
          </p:cNvPr>
          <p:cNvPicPr>
            <a:picLocks noChangeAspect="1"/>
          </p:cNvPicPr>
          <p:nvPr/>
        </p:nvPicPr>
        <p:blipFill rotWithShape="1">
          <a:blip r:embed="rId2"/>
          <a:srcRect b="88380"/>
          <a:stretch/>
        </p:blipFill>
        <p:spPr>
          <a:xfrm>
            <a:off x="0" y="45720"/>
            <a:ext cx="12192000" cy="786302"/>
          </a:xfrm>
          <a:prstGeom prst="rect">
            <a:avLst/>
          </a:prstGeom>
        </p:spPr>
      </p:pic>
      <p:sp>
        <p:nvSpPr>
          <p:cNvPr id="5" name="TextBox 4">
            <a:extLst>
              <a:ext uri="{FF2B5EF4-FFF2-40B4-BE49-F238E27FC236}">
                <a16:creationId xmlns:a16="http://schemas.microsoft.com/office/drawing/2014/main" id="{AF752A79-7F0F-A547-971F-EDB3B58EC478}"/>
              </a:ext>
            </a:extLst>
          </p:cNvPr>
          <p:cNvSpPr txBox="1"/>
          <p:nvPr/>
        </p:nvSpPr>
        <p:spPr>
          <a:xfrm>
            <a:off x="2448962" y="-35761"/>
            <a:ext cx="7294076" cy="953851"/>
          </a:xfrm>
          <a:prstGeom prst="rect">
            <a:avLst/>
          </a:prstGeom>
          <a:noFill/>
        </p:spPr>
        <p:txBody>
          <a:bodyPr wrap="square" rtlCol="0">
            <a:spAutoFit/>
          </a:bodyPr>
          <a:lstStyle/>
          <a:p>
            <a:r>
              <a:rPr lang="en-US" sz="2799" dirty="0">
                <a:solidFill>
                  <a:srgbClr val="A50307"/>
                </a:solidFill>
                <a:latin typeface="Century Gothic" panose="020B0502020202020204" pitchFamily="34" charset="0"/>
                <a:cs typeface="Arial" panose="020B0604020202020204" pitchFamily="34" charset="0"/>
              </a:rPr>
              <a:t>Clinical Research Support Office (CRSO)</a:t>
            </a:r>
          </a:p>
          <a:p>
            <a:pPr algn="ctr"/>
            <a:r>
              <a:rPr lang="en-US" sz="2799" dirty="0">
                <a:solidFill>
                  <a:srgbClr val="A50307"/>
                </a:solidFill>
                <a:latin typeface="Century Gothic" panose="020B0502020202020204" pitchFamily="34" charset="0"/>
                <a:cs typeface="Arial" panose="020B0604020202020204" pitchFamily="34" charset="0"/>
              </a:rPr>
              <a:t>Quality Assurance Team</a:t>
            </a:r>
          </a:p>
        </p:txBody>
      </p:sp>
      <p:sp>
        <p:nvSpPr>
          <p:cNvPr id="2" name="TextBox 1">
            <a:extLst>
              <a:ext uri="{FF2B5EF4-FFF2-40B4-BE49-F238E27FC236}">
                <a16:creationId xmlns:a16="http://schemas.microsoft.com/office/drawing/2014/main" id="{2A179924-9176-D64E-9DF8-DFB0B98920B8}"/>
              </a:ext>
            </a:extLst>
          </p:cNvPr>
          <p:cNvSpPr txBox="1"/>
          <p:nvPr/>
        </p:nvSpPr>
        <p:spPr>
          <a:xfrm>
            <a:off x="0" y="1443841"/>
            <a:ext cx="12192000" cy="1754326"/>
          </a:xfrm>
          <a:prstGeom prst="rect">
            <a:avLst/>
          </a:prstGeom>
          <a:noFill/>
        </p:spPr>
        <p:txBody>
          <a:bodyPr wrap="square" rtlCol="0">
            <a:spAutoFit/>
          </a:bodyPr>
          <a:lstStyle/>
          <a:p>
            <a:r>
              <a:rPr lang="en-US" u="sng" dirty="0">
                <a:solidFill>
                  <a:srgbClr val="990204"/>
                </a:solidFill>
                <a:latin typeface="Century Gothic" panose="020B0502020202020204" pitchFamily="34" charset="0"/>
              </a:rPr>
              <a:t>Requesting Services</a:t>
            </a:r>
          </a:p>
          <a:p>
            <a:pPr marL="742882" lvl="1" indent="-285724">
              <a:buFont typeface="Wingdings" pitchFamily="2" charset="2"/>
              <a:buChar char="v"/>
            </a:pPr>
            <a:r>
              <a:rPr lang="en-US" dirty="0" err="1">
                <a:latin typeface="Century Gothic" panose="020B0502020202020204" pitchFamily="34" charset="0"/>
              </a:rPr>
              <a:t>ProTracks</a:t>
            </a:r>
            <a:r>
              <a:rPr lang="en-US" dirty="0">
                <a:latin typeface="Century Gothic" panose="020B0502020202020204" pitchFamily="34" charset="0"/>
              </a:rPr>
              <a:t>:</a:t>
            </a:r>
          </a:p>
          <a:p>
            <a:pPr marL="1200041" lvl="2" indent="-285724">
              <a:buFont typeface="Arial" panose="020B0604020202020204" pitchFamily="34" charset="0"/>
              <a:buChar char="•"/>
            </a:pPr>
            <a:r>
              <a:rPr lang="en-US" dirty="0">
                <a:latin typeface="Century Gothic" panose="020B0502020202020204" pitchFamily="34" charset="0"/>
              </a:rPr>
              <a:t>The Clinical and Translational Science Institute (CTSI) </a:t>
            </a:r>
            <a:r>
              <a:rPr lang="en-US" dirty="0" err="1">
                <a:latin typeface="Century Gothic" panose="020B0502020202020204" pitchFamily="34" charset="0"/>
              </a:rPr>
              <a:t>REDCap</a:t>
            </a:r>
            <a:r>
              <a:rPr lang="en-US" dirty="0">
                <a:latin typeface="Century Gothic" panose="020B0502020202020204" pitchFamily="34" charset="0"/>
              </a:rPr>
              <a:t> Intake form</a:t>
            </a:r>
          </a:p>
          <a:p>
            <a:pPr marL="1657241" lvl="3" indent="-285724">
              <a:buFont typeface="Arial" panose="020B0604020202020204" pitchFamily="34" charset="0"/>
              <a:buChar char="•"/>
            </a:pPr>
            <a:r>
              <a:rPr lang="en-US" dirty="0">
                <a:latin typeface="Century Gothic" panose="020B0502020202020204" pitchFamily="34" charset="0"/>
              </a:rPr>
              <a:t>Can be accessed at the top of the CRSO webpage, here: </a:t>
            </a:r>
            <a:r>
              <a:rPr lang="en-US" dirty="0">
                <a:latin typeface="Century Gothic" panose="020B0502020202020204" pitchFamily="34" charset="0"/>
                <a:hlinkClick r:id="rId3"/>
              </a:rPr>
              <a:t>https://ctsi.utah.edu/crso</a:t>
            </a:r>
            <a:endParaRPr lang="en-US" dirty="0">
              <a:latin typeface="Century Gothic" panose="020B0502020202020204" pitchFamily="34" charset="0"/>
            </a:endParaRPr>
          </a:p>
          <a:p>
            <a:pPr marL="744538" lvl="3" indent="-285750">
              <a:buFont typeface="Wingdings" pitchFamily="2" charset="2"/>
              <a:buChar char="v"/>
            </a:pPr>
            <a:r>
              <a:rPr lang="en-US" dirty="0">
                <a:latin typeface="Century Gothic" panose="020B0502020202020204" pitchFamily="34" charset="0"/>
              </a:rPr>
              <a:t>E-mail to </a:t>
            </a:r>
            <a:r>
              <a:rPr lang="en-US" u="sng" dirty="0">
                <a:latin typeface="Century Gothic" panose="020B0502020202020204" pitchFamily="34" charset="0"/>
                <a:hlinkClick r:id="rId4"/>
              </a:rPr>
              <a:t>crsoqa@hsc.utah.edu</a:t>
            </a:r>
            <a:r>
              <a:rPr lang="en-US" dirty="0">
                <a:latin typeface="Century Gothic" panose="020B0502020202020204" pitchFamily="34" charset="0"/>
              </a:rPr>
              <a:t> </a:t>
            </a:r>
          </a:p>
          <a:p>
            <a:pPr marL="1657241" lvl="3" indent="-285724">
              <a:buFont typeface="Arial" panose="020B0604020202020204" pitchFamily="34" charset="0"/>
              <a:buChar char="•"/>
            </a:pPr>
            <a:endParaRPr lang="en-US" dirty="0">
              <a:latin typeface="Century Gothic" panose="020B0502020202020204" pitchFamily="34" charset="0"/>
            </a:endParaRPr>
          </a:p>
        </p:txBody>
      </p:sp>
    </p:spTree>
    <p:extLst>
      <p:ext uri="{BB962C8B-B14F-4D97-AF65-F5344CB8AC3E}">
        <p14:creationId xmlns:p14="http://schemas.microsoft.com/office/powerpoint/2010/main" val="24977658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C64BA15-2300-4F8F-93B1-D81982EE5BFA}"/>
              </a:ext>
            </a:extLst>
          </p:cNvPr>
          <p:cNvSpPr>
            <a:spLocks noGrp="1"/>
          </p:cNvSpPr>
          <p:nvPr>
            <p:ph type="title"/>
          </p:nvPr>
        </p:nvSpPr>
        <p:spPr/>
        <p:txBody>
          <a:bodyPr/>
          <a:lstStyle/>
          <a:p>
            <a:r>
              <a:rPr lang="en-US" dirty="0"/>
              <a:t>learning objectives / agenda</a:t>
            </a:r>
          </a:p>
        </p:txBody>
      </p:sp>
      <p:sp>
        <p:nvSpPr>
          <p:cNvPr id="5" name="Content Placeholder 4">
            <a:extLst>
              <a:ext uri="{FF2B5EF4-FFF2-40B4-BE49-F238E27FC236}">
                <a16:creationId xmlns:a16="http://schemas.microsoft.com/office/drawing/2014/main" id="{4C7EAB94-9035-4F8E-9F55-54D0B0DB7077}"/>
              </a:ext>
            </a:extLst>
          </p:cNvPr>
          <p:cNvSpPr>
            <a:spLocks noGrp="1"/>
          </p:cNvSpPr>
          <p:nvPr>
            <p:ph sz="half" idx="1"/>
          </p:nvPr>
        </p:nvSpPr>
        <p:spPr>
          <a:xfrm>
            <a:off x="338667" y="1307689"/>
            <a:ext cx="11461750" cy="4581335"/>
          </a:xfrm>
        </p:spPr>
        <p:txBody>
          <a:bodyPr/>
          <a:lstStyle/>
          <a:p>
            <a:endParaRPr lang="en-US" sz="2800" dirty="0">
              <a:effectLst/>
              <a:latin typeface="Century Gothic" panose="020B0502020202020204" pitchFamily="34" charset="0"/>
              <a:ea typeface="Calibri" panose="020F0502020204030204" pitchFamily="34" charset="0"/>
            </a:endParaRPr>
          </a:p>
          <a:p>
            <a:endParaRPr lang="en-US" sz="2800" dirty="0"/>
          </a:p>
          <a:p>
            <a:endParaRPr lang="en-US" dirty="0"/>
          </a:p>
        </p:txBody>
      </p:sp>
      <p:sp>
        <p:nvSpPr>
          <p:cNvPr id="6" name="Text Placeholder 5">
            <a:extLst>
              <a:ext uri="{FF2B5EF4-FFF2-40B4-BE49-F238E27FC236}">
                <a16:creationId xmlns:a16="http://schemas.microsoft.com/office/drawing/2014/main" id="{6286AE51-70BD-4B1A-89C8-5DDAD983CED8}"/>
              </a:ext>
            </a:extLst>
          </p:cNvPr>
          <p:cNvSpPr>
            <a:spLocks noGrp="1"/>
          </p:cNvSpPr>
          <p:nvPr>
            <p:ph type="body" sz="quarter" idx="10"/>
          </p:nvPr>
        </p:nvSpPr>
        <p:spPr/>
        <p:txBody>
          <a:bodyPr/>
          <a:lstStyle/>
          <a:p>
            <a:endParaRPr lang="en-US"/>
          </a:p>
        </p:txBody>
      </p:sp>
      <p:sp>
        <p:nvSpPr>
          <p:cNvPr id="2" name="Content Placeholder 4">
            <a:extLst>
              <a:ext uri="{FF2B5EF4-FFF2-40B4-BE49-F238E27FC236}">
                <a16:creationId xmlns:a16="http://schemas.microsoft.com/office/drawing/2014/main" id="{0F692C89-25D3-4111-B4A6-F486BFA03F5C}"/>
              </a:ext>
            </a:extLst>
          </p:cNvPr>
          <p:cNvSpPr txBox="1">
            <a:spLocks/>
          </p:cNvSpPr>
          <p:nvPr/>
        </p:nvSpPr>
        <p:spPr>
          <a:xfrm>
            <a:off x="338667" y="1132849"/>
            <a:ext cx="11461750" cy="4756175"/>
          </a:xfrm>
          <a:prstGeom prst="rect">
            <a:avLst/>
          </a:prstGeom>
        </p:spPr>
        <p:txBody>
          <a:bodyPr>
            <a:normAutofit lnSpcReduction="10000"/>
          </a:bodyPr>
          <a:lstStyle>
            <a:lvl1pPr marL="457182" indent="-457182" algn="l" defTabSz="609576" rtl="0" eaLnBrk="1" latinLnBrk="0" hangingPunct="1">
              <a:spcBef>
                <a:spcPct val="20000"/>
              </a:spcBef>
              <a:buFont typeface="Arial"/>
              <a:buChar char="•"/>
              <a:defRPr sz="3733" b="0" i="0" kern="1200" baseline="0">
                <a:solidFill>
                  <a:schemeClr val="tx1"/>
                </a:solidFill>
                <a:latin typeface="Century Gothic" charset="0"/>
                <a:ea typeface="+mn-ea"/>
                <a:cs typeface="Avenir Roman"/>
              </a:defRPr>
            </a:lvl1pPr>
            <a:lvl2pPr marL="990560" indent="-380985" algn="l" defTabSz="609576" rtl="0" eaLnBrk="1" latinLnBrk="0" hangingPunct="1">
              <a:spcBef>
                <a:spcPct val="20000"/>
              </a:spcBef>
              <a:buFont typeface="Arial"/>
              <a:buChar char="–"/>
              <a:defRPr sz="3200" b="0" i="0" kern="1200" baseline="0">
                <a:solidFill>
                  <a:schemeClr val="tx1"/>
                </a:solidFill>
                <a:latin typeface="Century Gothic" charset="0"/>
                <a:ea typeface="+mn-ea"/>
                <a:cs typeface="Avenir Roman"/>
              </a:defRPr>
            </a:lvl2pPr>
            <a:lvl3pPr marL="1523939" indent="-304788" algn="l" defTabSz="609576" rtl="0" eaLnBrk="1" latinLnBrk="0" hangingPunct="1">
              <a:spcBef>
                <a:spcPct val="20000"/>
              </a:spcBef>
              <a:buFont typeface="Arial"/>
              <a:buChar char="•"/>
              <a:defRPr sz="2667" b="0" i="0" kern="1200" baseline="0">
                <a:solidFill>
                  <a:schemeClr val="tx1"/>
                </a:solidFill>
                <a:latin typeface="Century Gothic" charset="0"/>
                <a:ea typeface="Century Gothic" charset="0"/>
                <a:cs typeface="Century Gothic" charset="0"/>
              </a:defRPr>
            </a:lvl3pPr>
            <a:lvl4pPr marL="2133515" indent="-304788" algn="l" defTabSz="609576" rtl="0" eaLnBrk="1" latinLnBrk="0" hangingPunct="1">
              <a:spcBef>
                <a:spcPct val="20000"/>
              </a:spcBef>
              <a:buFont typeface="Arial"/>
              <a:buChar char="–"/>
              <a:defRPr sz="2400" b="0" i="0" kern="1200" baseline="0">
                <a:solidFill>
                  <a:schemeClr val="tx1"/>
                </a:solidFill>
                <a:latin typeface="Century Gothic" charset="0"/>
                <a:ea typeface="+mn-ea"/>
                <a:cs typeface="Avenir Roman"/>
              </a:defRPr>
            </a:lvl4pPr>
            <a:lvl5pPr marL="2743090" indent="-304788" algn="l" defTabSz="609576" rtl="0" eaLnBrk="1" latinLnBrk="0" hangingPunct="1">
              <a:spcBef>
                <a:spcPct val="20000"/>
              </a:spcBef>
              <a:buFont typeface="Arial"/>
              <a:buChar char="»"/>
              <a:defRPr sz="2400" b="0" i="0" kern="1200" baseline="0">
                <a:solidFill>
                  <a:schemeClr val="tx1"/>
                </a:solidFill>
                <a:latin typeface="Century Gothic" charset="0"/>
                <a:ea typeface="+mn-ea"/>
                <a:cs typeface="Avenir Roman"/>
              </a:defRPr>
            </a:lvl5pPr>
            <a:lvl6pPr marL="3352666" indent="-304788" algn="l" defTabSz="609576" rtl="0" eaLnBrk="1" latinLnBrk="0" hangingPunct="1">
              <a:spcBef>
                <a:spcPct val="20000"/>
              </a:spcBef>
              <a:buFont typeface="Arial"/>
              <a:buChar char="•"/>
              <a:defRPr sz="2400" kern="1200">
                <a:solidFill>
                  <a:schemeClr val="tx1"/>
                </a:solidFill>
                <a:latin typeface="+mn-lt"/>
                <a:ea typeface="+mn-ea"/>
                <a:cs typeface="+mn-cs"/>
              </a:defRPr>
            </a:lvl6pPr>
            <a:lvl7pPr marL="3962242" indent="-304788" algn="l" defTabSz="609576" rtl="0" eaLnBrk="1" latinLnBrk="0" hangingPunct="1">
              <a:spcBef>
                <a:spcPct val="20000"/>
              </a:spcBef>
              <a:buFont typeface="Arial"/>
              <a:buChar char="•"/>
              <a:defRPr sz="2400" kern="1200">
                <a:solidFill>
                  <a:schemeClr val="tx1"/>
                </a:solidFill>
                <a:latin typeface="+mn-lt"/>
                <a:ea typeface="+mn-ea"/>
                <a:cs typeface="+mn-cs"/>
              </a:defRPr>
            </a:lvl7pPr>
            <a:lvl8pPr marL="4571817" indent="-304788" algn="l" defTabSz="609576" rtl="0" eaLnBrk="1" latinLnBrk="0" hangingPunct="1">
              <a:spcBef>
                <a:spcPct val="20000"/>
              </a:spcBef>
              <a:buFont typeface="Arial"/>
              <a:buChar char="•"/>
              <a:defRPr sz="2400" kern="1200">
                <a:solidFill>
                  <a:schemeClr val="tx1"/>
                </a:solidFill>
                <a:latin typeface="+mn-lt"/>
                <a:ea typeface="+mn-ea"/>
                <a:cs typeface="+mn-cs"/>
              </a:defRPr>
            </a:lvl8pPr>
            <a:lvl9pPr marL="5181393" indent="-304788" algn="l" defTabSz="609576" rtl="0" eaLnBrk="1" latinLnBrk="0" hangingPunct="1">
              <a:spcBef>
                <a:spcPct val="20000"/>
              </a:spcBef>
              <a:buFont typeface="Arial"/>
              <a:buChar char="•"/>
              <a:defRPr sz="2400" kern="1200">
                <a:solidFill>
                  <a:schemeClr val="tx1"/>
                </a:solidFill>
                <a:latin typeface="+mn-lt"/>
                <a:ea typeface="+mn-ea"/>
                <a:cs typeface="+mn-cs"/>
              </a:defRPr>
            </a:lvl9pPr>
          </a:lstStyle>
          <a:p>
            <a:pPr marL="514350" indent="-514350">
              <a:buFont typeface="+mj-lt"/>
              <a:buAutoNum type="arabicPeriod"/>
            </a:pPr>
            <a:r>
              <a:rPr lang="en-US" sz="2800" dirty="0">
                <a:latin typeface="Century Gothic" panose="020B0502020202020204" pitchFamily="34" charset="0"/>
              </a:rPr>
              <a:t>Identify common funding mechanisms for research studies / trials – Ginger </a:t>
            </a:r>
          </a:p>
          <a:p>
            <a:pPr marL="514350" indent="-514350">
              <a:buFont typeface="+mj-lt"/>
              <a:buAutoNum type="arabicPeriod"/>
            </a:pPr>
            <a:r>
              <a:rPr lang="en-US" sz="2800" dirty="0">
                <a:latin typeface="Century Gothic" panose="020B0502020202020204" pitchFamily="34" charset="0"/>
              </a:rPr>
              <a:t>Identify the roles necessary to complete a research study / trial and the definition of a Sponsor-investigator – Ginger </a:t>
            </a:r>
            <a:endParaRPr lang="en-US" sz="2800" dirty="0">
              <a:latin typeface="Century Gothic" panose="020B0502020202020204" pitchFamily="34" charset="0"/>
              <a:ea typeface="Calibri" panose="020F0502020204030204" pitchFamily="34" charset="0"/>
            </a:endParaRPr>
          </a:p>
          <a:p>
            <a:pPr marL="514350" indent="-514350">
              <a:buFont typeface="+mj-lt"/>
              <a:buAutoNum type="arabicPeriod"/>
            </a:pPr>
            <a:r>
              <a:rPr lang="en-US" sz="2800" dirty="0">
                <a:latin typeface="Century Gothic" panose="020B0502020202020204" pitchFamily="34" charset="0"/>
                <a:ea typeface="Calibri" panose="020F0502020204030204" pitchFamily="34" charset="0"/>
              </a:rPr>
              <a:t>Explain the Good Clinical Practice (GCP) requirements of the Sponsor – Ginger </a:t>
            </a:r>
          </a:p>
          <a:p>
            <a:pPr marL="514350" indent="-514350">
              <a:buFont typeface="+mj-lt"/>
              <a:buAutoNum type="arabicPeriod"/>
            </a:pPr>
            <a:r>
              <a:rPr lang="en-US" sz="2800" dirty="0">
                <a:latin typeface="Century Gothic" panose="020B0502020202020204" pitchFamily="34" charset="0"/>
                <a:ea typeface="Calibri" panose="020F0502020204030204" pitchFamily="34" charset="0"/>
              </a:rPr>
              <a:t>Discuss who is responsible to meet the GCP and regulatory  requirements of the Sponsor in Investigator-initiated trials (IITs) and Federally Funded research (</a:t>
            </a:r>
            <a:r>
              <a:rPr lang="en-US" sz="2800" dirty="0" err="1">
                <a:latin typeface="Century Gothic" panose="020B0502020202020204" pitchFamily="34" charset="0"/>
                <a:ea typeface="Calibri" panose="020F0502020204030204" pitchFamily="34" charset="0"/>
              </a:rPr>
              <a:t>FFr</a:t>
            </a:r>
            <a:r>
              <a:rPr lang="en-US" sz="2800" dirty="0">
                <a:latin typeface="Century Gothic" panose="020B0502020202020204" pitchFamily="34" charset="0"/>
                <a:ea typeface="Calibri" panose="020F0502020204030204" pitchFamily="34" charset="0"/>
              </a:rPr>
              <a:t>) – Josh </a:t>
            </a:r>
          </a:p>
          <a:p>
            <a:pPr marL="514350" indent="-514350">
              <a:buFont typeface="+mj-lt"/>
              <a:buAutoNum type="arabicPeriod"/>
            </a:pPr>
            <a:r>
              <a:rPr lang="en-US" sz="2800" dirty="0">
                <a:latin typeface="Century Gothic" panose="020B0502020202020204" pitchFamily="34" charset="0"/>
                <a:ea typeface="Calibri" panose="020F0502020204030204" pitchFamily="34" charset="0"/>
              </a:rPr>
              <a:t>Explain the offices and resources at the UofU that support IIT and </a:t>
            </a:r>
            <a:r>
              <a:rPr lang="en-US" sz="2800" dirty="0" err="1">
                <a:latin typeface="Century Gothic" panose="020B0502020202020204" pitchFamily="34" charset="0"/>
                <a:ea typeface="Calibri" panose="020F0502020204030204" pitchFamily="34" charset="0"/>
              </a:rPr>
              <a:t>FFr</a:t>
            </a:r>
            <a:r>
              <a:rPr lang="en-US" sz="2800" dirty="0">
                <a:latin typeface="Century Gothic" panose="020B0502020202020204" pitchFamily="34" charset="0"/>
                <a:ea typeface="Calibri" panose="020F0502020204030204" pitchFamily="34" charset="0"/>
              </a:rPr>
              <a:t> PIs meet the Sponsor responsibilities – Panel </a:t>
            </a:r>
          </a:p>
          <a:p>
            <a:endParaRPr lang="en-US" sz="2800" dirty="0">
              <a:latin typeface="Century Gothic" panose="020B0502020202020204" pitchFamily="34" charset="0"/>
              <a:ea typeface="Calibri" panose="020F0502020204030204" pitchFamily="34" charset="0"/>
            </a:endParaRPr>
          </a:p>
          <a:p>
            <a:endParaRPr lang="en-US" sz="2800" dirty="0">
              <a:latin typeface="Century Gothic" panose="020B0502020202020204" pitchFamily="34" charset="0"/>
              <a:ea typeface="Calibri" panose="020F0502020204030204" pitchFamily="34" charset="0"/>
            </a:endParaRPr>
          </a:p>
          <a:p>
            <a:endParaRPr lang="en-US" sz="2800" dirty="0"/>
          </a:p>
          <a:p>
            <a:endParaRPr lang="en-US" dirty="0"/>
          </a:p>
        </p:txBody>
      </p:sp>
    </p:spTree>
    <p:extLst>
      <p:ext uri="{BB962C8B-B14F-4D97-AF65-F5344CB8AC3E}">
        <p14:creationId xmlns:p14="http://schemas.microsoft.com/office/powerpoint/2010/main" val="3077692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C64BA15-2300-4F8F-93B1-D81982EE5BFA}"/>
              </a:ext>
            </a:extLst>
          </p:cNvPr>
          <p:cNvSpPr>
            <a:spLocks noGrp="1"/>
          </p:cNvSpPr>
          <p:nvPr>
            <p:ph type="title"/>
          </p:nvPr>
        </p:nvSpPr>
        <p:spPr/>
        <p:txBody>
          <a:bodyPr/>
          <a:lstStyle/>
          <a:p>
            <a:r>
              <a:rPr lang="en-US" dirty="0"/>
              <a:t>Research funding mechanisms</a:t>
            </a:r>
          </a:p>
        </p:txBody>
      </p:sp>
      <p:sp>
        <p:nvSpPr>
          <p:cNvPr id="5" name="Content Placeholder 4">
            <a:extLst>
              <a:ext uri="{FF2B5EF4-FFF2-40B4-BE49-F238E27FC236}">
                <a16:creationId xmlns:a16="http://schemas.microsoft.com/office/drawing/2014/main" id="{4C7EAB94-9035-4F8E-9F55-54D0B0DB7077}"/>
              </a:ext>
            </a:extLst>
          </p:cNvPr>
          <p:cNvSpPr>
            <a:spLocks noGrp="1"/>
          </p:cNvSpPr>
          <p:nvPr>
            <p:ph sz="half" idx="1"/>
          </p:nvPr>
        </p:nvSpPr>
        <p:spPr>
          <a:xfrm>
            <a:off x="338667" y="1307689"/>
            <a:ext cx="11461750" cy="4581335"/>
          </a:xfrm>
        </p:spPr>
        <p:txBody>
          <a:bodyPr/>
          <a:lstStyle/>
          <a:p>
            <a:endParaRPr lang="en-US" sz="2800" dirty="0">
              <a:effectLst/>
              <a:latin typeface="Century Gothic" panose="020B0502020202020204" pitchFamily="34" charset="0"/>
              <a:ea typeface="Calibri" panose="020F0502020204030204" pitchFamily="34" charset="0"/>
            </a:endParaRPr>
          </a:p>
          <a:p>
            <a:endParaRPr lang="en-US" sz="2800" dirty="0"/>
          </a:p>
          <a:p>
            <a:endParaRPr lang="en-US" dirty="0"/>
          </a:p>
        </p:txBody>
      </p:sp>
      <p:sp>
        <p:nvSpPr>
          <p:cNvPr id="6" name="Text Placeholder 5">
            <a:extLst>
              <a:ext uri="{FF2B5EF4-FFF2-40B4-BE49-F238E27FC236}">
                <a16:creationId xmlns:a16="http://schemas.microsoft.com/office/drawing/2014/main" id="{6286AE51-70BD-4B1A-89C8-5DDAD983CED8}"/>
              </a:ext>
            </a:extLst>
          </p:cNvPr>
          <p:cNvSpPr>
            <a:spLocks noGrp="1"/>
          </p:cNvSpPr>
          <p:nvPr>
            <p:ph type="body" sz="quarter" idx="10"/>
          </p:nvPr>
        </p:nvSpPr>
        <p:spPr/>
        <p:txBody>
          <a:bodyPr/>
          <a:lstStyle/>
          <a:p>
            <a:endParaRPr lang="en-US"/>
          </a:p>
        </p:txBody>
      </p:sp>
      <p:sp>
        <p:nvSpPr>
          <p:cNvPr id="2" name="Content Placeholder 4">
            <a:extLst>
              <a:ext uri="{FF2B5EF4-FFF2-40B4-BE49-F238E27FC236}">
                <a16:creationId xmlns:a16="http://schemas.microsoft.com/office/drawing/2014/main" id="{0F692C89-25D3-4111-B4A6-F486BFA03F5C}"/>
              </a:ext>
            </a:extLst>
          </p:cNvPr>
          <p:cNvSpPr txBox="1">
            <a:spLocks/>
          </p:cNvSpPr>
          <p:nvPr/>
        </p:nvSpPr>
        <p:spPr>
          <a:xfrm>
            <a:off x="338667" y="1132849"/>
            <a:ext cx="11461750" cy="4756175"/>
          </a:xfrm>
          <a:prstGeom prst="rect">
            <a:avLst/>
          </a:prstGeom>
        </p:spPr>
        <p:txBody>
          <a:bodyPr>
            <a:normAutofit/>
          </a:bodyPr>
          <a:lstStyle>
            <a:lvl1pPr marL="457182" indent="-457182" algn="l" defTabSz="609576" rtl="0" eaLnBrk="1" latinLnBrk="0" hangingPunct="1">
              <a:spcBef>
                <a:spcPct val="20000"/>
              </a:spcBef>
              <a:buFont typeface="Arial"/>
              <a:buChar char="•"/>
              <a:defRPr sz="3733" b="0" i="0" kern="1200" baseline="0">
                <a:solidFill>
                  <a:schemeClr val="tx1"/>
                </a:solidFill>
                <a:latin typeface="Century Gothic" charset="0"/>
                <a:ea typeface="+mn-ea"/>
                <a:cs typeface="Avenir Roman"/>
              </a:defRPr>
            </a:lvl1pPr>
            <a:lvl2pPr marL="990560" indent="-380985" algn="l" defTabSz="609576" rtl="0" eaLnBrk="1" latinLnBrk="0" hangingPunct="1">
              <a:spcBef>
                <a:spcPct val="20000"/>
              </a:spcBef>
              <a:buFont typeface="Arial"/>
              <a:buChar char="–"/>
              <a:defRPr sz="3200" b="0" i="0" kern="1200" baseline="0">
                <a:solidFill>
                  <a:schemeClr val="tx1"/>
                </a:solidFill>
                <a:latin typeface="Century Gothic" charset="0"/>
                <a:ea typeface="+mn-ea"/>
                <a:cs typeface="Avenir Roman"/>
              </a:defRPr>
            </a:lvl2pPr>
            <a:lvl3pPr marL="1523939" indent="-304788" algn="l" defTabSz="609576" rtl="0" eaLnBrk="1" latinLnBrk="0" hangingPunct="1">
              <a:spcBef>
                <a:spcPct val="20000"/>
              </a:spcBef>
              <a:buFont typeface="Arial"/>
              <a:buChar char="•"/>
              <a:defRPr sz="2667" b="0" i="0" kern="1200" baseline="0">
                <a:solidFill>
                  <a:schemeClr val="tx1"/>
                </a:solidFill>
                <a:latin typeface="Century Gothic" charset="0"/>
                <a:ea typeface="Century Gothic" charset="0"/>
                <a:cs typeface="Century Gothic" charset="0"/>
              </a:defRPr>
            </a:lvl3pPr>
            <a:lvl4pPr marL="2133515" indent="-304788" algn="l" defTabSz="609576" rtl="0" eaLnBrk="1" latinLnBrk="0" hangingPunct="1">
              <a:spcBef>
                <a:spcPct val="20000"/>
              </a:spcBef>
              <a:buFont typeface="Arial"/>
              <a:buChar char="–"/>
              <a:defRPr sz="2400" b="0" i="0" kern="1200" baseline="0">
                <a:solidFill>
                  <a:schemeClr val="tx1"/>
                </a:solidFill>
                <a:latin typeface="Century Gothic" charset="0"/>
                <a:ea typeface="+mn-ea"/>
                <a:cs typeface="Avenir Roman"/>
              </a:defRPr>
            </a:lvl4pPr>
            <a:lvl5pPr marL="2743090" indent="-304788" algn="l" defTabSz="609576" rtl="0" eaLnBrk="1" latinLnBrk="0" hangingPunct="1">
              <a:spcBef>
                <a:spcPct val="20000"/>
              </a:spcBef>
              <a:buFont typeface="Arial"/>
              <a:buChar char="»"/>
              <a:defRPr sz="2400" b="0" i="0" kern="1200" baseline="0">
                <a:solidFill>
                  <a:schemeClr val="tx1"/>
                </a:solidFill>
                <a:latin typeface="Century Gothic" charset="0"/>
                <a:ea typeface="+mn-ea"/>
                <a:cs typeface="Avenir Roman"/>
              </a:defRPr>
            </a:lvl5pPr>
            <a:lvl6pPr marL="3352666" indent="-304788" algn="l" defTabSz="609576" rtl="0" eaLnBrk="1" latinLnBrk="0" hangingPunct="1">
              <a:spcBef>
                <a:spcPct val="20000"/>
              </a:spcBef>
              <a:buFont typeface="Arial"/>
              <a:buChar char="•"/>
              <a:defRPr sz="2400" kern="1200">
                <a:solidFill>
                  <a:schemeClr val="tx1"/>
                </a:solidFill>
                <a:latin typeface="+mn-lt"/>
                <a:ea typeface="+mn-ea"/>
                <a:cs typeface="+mn-cs"/>
              </a:defRPr>
            </a:lvl6pPr>
            <a:lvl7pPr marL="3962242" indent="-304788" algn="l" defTabSz="609576" rtl="0" eaLnBrk="1" latinLnBrk="0" hangingPunct="1">
              <a:spcBef>
                <a:spcPct val="20000"/>
              </a:spcBef>
              <a:buFont typeface="Arial"/>
              <a:buChar char="•"/>
              <a:defRPr sz="2400" kern="1200">
                <a:solidFill>
                  <a:schemeClr val="tx1"/>
                </a:solidFill>
                <a:latin typeface="+mn-lt"/>
                <a:ea typeface="+mn-ea"/>
                <a:cs typeface="+mn-cs"/>
              </a:defRPr>
            </a:lvl7pPr>
            <a:lvl8pPr marL="4571817" indent="-304788" algn="l" defTabSz="609576" rtl="0" eaLnBrk="1" latinLnBrk="0" hangingPunct="1">
              <a:spcBef>
                <a:spcPct val="20000"/>
              </a:spcBef>
              <a:buFont typeface="Arial"/>
              <a:buChar char="•"/>
              <a:defRPr sz="2400" kern="1200">
                <a:solidFill>
                  <a:schemeClr val="tx1"/>
                </a:solidFill>
                <a:latin typeface="+mn-lt"/>
                <a:ea typeface="+mn-ea"/>
                <a:cs typeface="+mn-cs"/>
              </a:defRPr>
            </a:lvl8pPr>
            <a:lvl9pPr marL="5181393" indent="-304788" algn="l" defTabSz="609576" rtl="0" eaLnBrk="1" latinLnBrk="0" hangingPunct="1">
              <a:spcBef>
                <a:spcPct val="20000"/>
              </a:spcBef>
              <a:buFont typeface="Arial"/>
              <a:buChar char="•"/>
              <a:defRPr sz="2400" kern="1200">
                <a:solidFill>
                  <a:schemeClr val="tx1"/>
                </a:solidFill>
                <a:latin typeface="+mn-lt"/>
                <a:ea typeface="+mn-ea"/>
                <a:cs typeface="+mn-cs"/>
              </a:defRPr>
            </a:lvl9pPr>
          </a:lstStyle>
          <a:p>
            <a:pPr marL="514350" indent="-514350">
              <a:buFont typeface="+mj-lt"/>
              <a:buAutoNum type="arabicPeriod"/>
            </a:pPr>
            <a:r>
              <a:rPr lang="en-US" sz="2800" b="1" dirty="0">
                <a:latin typeface="Century Gothic" panose="020B0502020202020204" pitchFamily="34" charset="0"/>
              </a:rPr>
              <a:t>Industry or Pharma </a:t>
            </a:r>
            <a:r>
              <a:rPr lang="en-US" sz="2800" dirty="0">
                <a:latin typeface="Century Gothic" panose="020B0502020202020204" pitchFamily="34" charset="0"/>
              </a:rPr>
              <a:t>– pharmaceutical companies such as </a:t>
            </a:r>
            <a:r>
              <a:rPr lang="en-US" sz="2800" i="0" dirty="0">
                <a:solidFill>
                  <a:srgbClr val="202124"/>
                </a:solidFill>
                <a:effectLst/>
                <a:latin typeface="Century Gothic" panose="020B0502020202020204" pitchFamily="34" charset="0"/>
              </a:rPr>
              <a:t>Johnson &amp; Johnson, Pfizer, Novartis, </a:t>
            </a:r>
            <a:r>
              <a:rPr lang="en-US" sz="2800" dirty="0">
                <a:latin typeface="Century Gothic" panose="020B0502020202020204" pitchFamily="34" charset="0"/>
              </a:rPr>
              <a:t>AstraZeneca, etc.</a:t>
            </a:r>
          </a:p>
          <a:p>
            <a:pPr marL="1047728" lvl="1" indent="-514350">
              <a:buFont typeface="+mj-lt"/>
              <a:buAutoNum type="arabicPeriod"/>
            </a:pPr>
            <a:r>
              <a:rPr lang="en-US" sz="2267" dirty="0">
                <a:latin typeface="Century Gothic" panose="020B0502020202020204" pitchFamily="34" charset="0"/>
              </a:rPr>
              <a:t>These are managed by a contract between the company and the Institution and a protocol</a:t>
            </a:r>
          </a:p>
          <a:p>
            <a:pPr marL="514350" indent="-514350">
              <a:buFont typeface="+mj-lt"/>
              <a:buAutoNum type="arabicPeriod"/>
            </a:pPr>
            <a:r>
              <a:rPr lang="en-US" sz="2800" b="1" dirty="0">
                <a:latin typeface="Century Gothic" panose="020B0502020202020204" pitchFamily="34" charset="0"/>
              </a:rPr>
              <a:t>Federal</a:t>
            </a:r>
            <a:r>
              <a:rPr lang="en-US" sz="2800" dirty="0">
                <a:latin typeface="Century Gothic" panose="020B0502020202020204" pitchFamily="34" charset="0"/>
              </a:rPr>
              <a:t> – NIH, NSF, DOD, DOE</a:t>
            </a:r>
          </a:p>
          <a:p>
            <a:pPr marL="1047728" lvl="1" indent="-514350">
              <a:buFont typeface="+mj-lt"/>
              <a:buAutoNum type="arabicPeriod"/>
            </a:pPr>
            <a:r>
              <a:rPr lang="en-US" sz="2267" dirty="0">
                <a:latin typeface="Century Gothic" panose="020B0502020202020204" pitchFamily="34" charset="0"/>
              </a:rPr>
              <a:t>These are managed by a grant and notice of award between the federal agency and the institution. </a:t>
            </a:r>
          </a:p>
          <a:p>
            <a:pPr marL="1047728" lvl="1" indent="-514350">
              <a:buFont typeface="+mj-lt"/>
              <a:buAutoNum type="arabicPeriod"/>
            </a:pPr>
            <a:r>
              <a:rPr lang="en-US" sz="2267" dirty="0">
                <a:latin typeface="Century Gothic" panose="020B0502020202020204" pitchFamily="34" charset="0"/>
              </a:rPr>
              <a:t>These can fund an individual PI (such as an ROI), an office or institute at a University (such as the CTSI), or they can be a cooperative agreement where the same federally funded trial is run at several institutions.</a:t>
            </a:r>
          </a:p>
          <a:p>
            <a:endParaRPr lang="en-US" sz="2800" dirty="0">
              <a:latin typeface="Century Gothic" panose="020B0502020202020204" pitchFamily="34" charset="0"/>
              <a:ea typeface="Calibri" panose="020F0502020204030204" pitchFamily="34" charset="0"/>
            </a:endParaRPr>
          </a:p>
          <a:p>
            <a:endParaRPr lang="en-US" sz="2800" dirty="0">
              <a:latin typeface="Century Gothic" panose="020B0502020202020204" pitchFamily="34" charset="0"/>
              <a:ea typeface="Calibri" panose="020F0502020204030204" pitchFamily="34" charset="0"/>
            </a:endParaRPr>
          </a:p>
          <a:p>
            <a:endParaRPr lang="en-US" sz="2800" dirty="0"/>
          </a:p>
          <a:p>
            <a:endParaRPr lang="en-US" dirty="0"/>
          </a:p>
        </p:txBody>
      </p:sp>
    </p:spTree>
    <p:extLst>
      <p:ext uri="{BB962C8B-B14F-4D97-AF65-F5344CB8AC3E}">
        <p14:creationId xmlns:p14="http://schemas.microsoft.com/office/powerpoint/2010/main" val="1670792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C64BA15-2300-4F8F-93B1-D81982EE5BFA}"/>
              </a:ext>
            </a:extLst>
          </p:cNvPr>
          <p:cNvSpPr>
            <a:spLocks noGrp="1"/>
          </p:cNvSpPr>
          <p:nvPr>
            <p:ph type="title"/>
          </p:nvPr>
        </p:nvSpPr>
        <p:spPr/>
        <p:txBody>
          <a:bodyPr/>
          <a:lstStyle/>
          <a:p>
            <a:r>
              <a:rPr lang="en-US" dirty="0"/>
              <a:t>Research funding mechanisms (cont.)</a:t>
            </a:r>
          </a:p>
        </p:txBody>
      </p:sp>
      <p:sp>
        <p:nvSpPr>
          <p:cNvPr id="5" name="Content Placeholder 4">
            <a:extLst>
              <a:ext uri="{FF2B5EF4-FFF2-40B4-BE49-F238E27FC236}">
                <a16:creationId xmlns:a16="http://schemas.microsoft.com/office/drawing/2014/main" id="{4C7EAB94-9035-4F8E-9F55-54D0B0DB7077}"/>
              </a:ext>
            </a:extLst>
          </p:cNvPr>
          <p:cNvSpPr>
            <a:spLocks noGrp="1"/>
          </p:cNvSpPr>
          <p:nvPr>
            <p:ph sz="half" idx="1"/>
          </p:nvPr>
        </p:nvSpPr>
        <p:spPr>
          <a:xfrm>
            <a:off x="338667" y="1307689"/>
            <a:ext cx="11461750" cy="4581335"/>
          </a:xfrm>
        </p:spPr>
        <p:txBody>
          <a:bodyPr/>
          <a:lstStyle/>
          <a:p>
            <a:endParaRPr lang="en-US" sz="2800" dirty="0">
              <a:effectLst/>
              <a:latin typeface="Century Gothic" panose="020B0502020202020204" pitchFamily="34" charset="0"/>
              <a:ea typeface="Calibri" panose="020F0502020204030204" pitchFamily="34" charset="0"/>
            </a:endParaRPr>
          </a:p>
          <a:p>
            <a:endParaRPr lang="en-US" sz="2800" dirty="0"/>
          </a:p>
          <a:p>
            <a:endParaRPr lang="en-US" dirty="0"/>
          </a:p>
        </p:txBody>
      </p:sp>
      <p:sp>
        <p:nvSpPr>
          <p:cNvPr id="6" name="Text Placeholder 5">
            <a:extLst>
              <a:ext uri="{FF2B5EF4-FFF2-40B4-BE49-F238E27FC236}">
                <a16:creationId xmlns:a16="http://schemas.microsoft.com/office/drawing/2014/main" id="{6286AE51-70BD-4B1A-89C8-5DDAD983CED8}"/>
              </a:ext>
            </a:extLst>
          </p:cNvPr>
          <p:cNvSpPr>
            <a:spLocks noGrp="1"/>
          </p:cNvSpPr>
          <p:nvPr>
            <p:ph type="body" sz="quarter" idx="10"/>
          </p:nvPr>
        </p:nvSpPr>
        <p:spPr/>
        <p:txBody>
          <a:bodyPr/>
          <a:lstStyle/>
          <a:p>
            <a:endParaRPr lang="en-US"/>
          </a:p>
        </p:txBody>
      </p:sp>
      <p:sp>
        <p:nvSpPr>
          <p:cNvPr id="2" name="Content Placeholder 4">
            <a:extLst>
              <a:ext uri="{FF2B5EF4-FFF2-40B4-BE49-F238E27FC236}">
                <a16:creationId xmlns:a16="http://schemas.microsoft.com/office/drawing/2014/main" id="{0F692C89-25D3-4111-B4A6-F486BFA03F5C}"/>
              </a:ext>
            </a:extLst>
          </p:cNvPr>
          <p:cNvSpPr txBox="1">
            <a:spLocks/>
          </p:cNvSpPr>
          <p:nvPr/>
        </p:nvSpPr>
        <p:spPr>
          <a:xfrm>
            <a:off x="338667" y="1132849"/>
            <a:ext cx="11461750" cy="4756175"/>
          </a:xfrm>
          <a:prstGeom prst="rect">
            <a:avLst/>
          </a:prstGeom>
        </p:spPr>
        <p:txBody>
          <a:bodyPr>
            <a:normAutofit/>
          </a:bodyPr>
          <a:lstStyle>
            <a:lvl1pPr marL="457182" indent="-457182" algn="l" defTabSz="609576" rtl="0" eaLnBrk="1" latinLnBrk="0" hangingPunct="1">
              <a:spcBef>
                <a:spcPct val="20000"/>
              </a:spcBef>
              <a:buFont typeface="Arial"/>
              <a:buChar char="•"/>
              <a:defRPr sz="3733" b="0" i="0" kern="1200" baseline="0">
                <a:solidFill>
                  <a:schemeClr val="tx1"/>
                </a:solidFill>
                <a:latin typeface="Century Gothic" charset="0"/>
                <a:ea typeface="+mn-ea"/>
                <a:cs typeface="Avenir Roman"/>
              </a:defRPr>
            </a:lvl1pPr>
            <a:lvl2pPr marL="990560" indent="-380985" algn="l" defTabSz="609576" rtl="0" eaLnBrk="1" latinLnBrk="0" hangingPunct="1">
              <a:spcBef>
                <a:spcPct val="20000"/>
              </a:spcBef>
              <a:buFont typeface="Arial"/>
              <a:buChar char="–"/>
              <a:defRPr sz="3200" b="0" i="0" kern="1200" baseline="0">
                <a:solidFill>
                  <a:schemeClr val="tx1"/>
                </a:solidFill>
                <a:latin typeface="Century Gothic" charset="0"/>
                <a:ea typeface="+mn-ea"/>
                <a:cs typeface="Avenir Roman"/>
              </a:defRPr>
            </a:lvl2pPr>
            <a:lvl3pPr marL="1523939" indent="-304788" algn="l" defTabSz="609576" rtl="0" eaLnBrk="1" latinLnBrk="0" hangingPunct="1">
              <a:spcBef>
                <a:spcPct val="20000"/>
              </a:spcBef>
              <a:buFont typeface="Arial"/>
              <a:buChar char="•"/>
              <a:defRPr sz="2667" b="0" i="0" kern="1200" baseline="0">
                <a:solidFill>
                  <a:schemeClr val="tx1"/>
                </a:solidFill>
                <a:latin typeface="Century Gothic" charset="0"/>
                <a:ea typeface="Century Gothic" charset="0"/>
                <a:cs typeface="Century Gothic" charset="0"/>
              </a:defRPr>
            </a:lvl3pPr>
            <a:lvl4pPr marL="2133515" indent="-304788" algn="l" defTabSz="609576" rtl="0" eaLnBrk="1" latinLnBrk="0" hangingPunct="1">
              <a:spcBef>
                <a:spcPct val="20000"/>
              </a:spcBef>
              <a:buFont typeface="Arial"/>
              <a:buChar char="–"/>
              <a:defRPr sz="2400" b="0" i="0" kern="1200" baseline="0">
                <a:solidFill>
                  <a:schemeClr val="tx1"/>
                </a:solidFill>
                <a:latin typeface="Century Gothic" charset="0"/>
                <a:ea typeface="+mn-ea"/>
                <a:cs typeface="Avenir Roman"/>
              </a:defRPr>
            </a:lvl4pPr>
            <a:lvl5pPr marL="2743090" indent="-304788" algn="l" defTabSz="609576" rtl="0" eaLnBrk="1" latinLnBrk="0" hangingPunct="1">
              <a:spcBef>
                <a:spcPct val="20000"/>
              </a:spcBef>
              <a:buFont typeface="Arial"/>
              <a:buChar char="»"/>
              <a:defRPr sz="2400" b="0" i="0" kern="1200" baseline="0">
                <a:solidFill>
                  <a:schemeClr val="tx1"/>
                </a:solidFill>
                <a:latin typeface="Century Gothic" charset="0"/>
                <a:ea typeface="+mn-ea"/>
                <a:cs typeface="Avenir Roman"/>
              </a:defRPr>
            </a:lvl5pPr>
            <a:lvl6pPr marL="3352666" indent="-304788" algn="l" defTabSz="609576" rtl="0" eaLnBrk="1" latinLnBrk="0" hangingPunct="1">
              <a:spcBef>
                <a:spcPct val="20000"/>
              </a:spcBef>
              <a:buFont typeface="Arial"/>
              <a:buChar char="•"/>
              <a:defRPr sz="2400" kern="1200">
                <a:solidFill>
                  <a:schemeClr val="tx1"/>
                </a:solidFill>
                <a:latin typeface="+mn-lt"/>
                <a:ea typeface="+mn-ea"/>
                <a:cs typeface="+mn-cs"/>
              </a:defRPr>
            </a:lvl6pPr>
            <a:lvl7pPr marL="3962242" indent="-304788" algn="l" defTabSz="609576" rtl="0" eaLnBrk="1" latinLnBrk="0" hangingPunct="1">
              <a:spcBef>
                <a:spcPct val="20000"/>
              </a:spcBef>
              <a:buFont typeface="Arial"/>
              <a:buChar char="•"/>
              <a:defRPr sz="2400" kern="1200">
                <a:solidFill>
                  <a:schemeClr val="tx1"/>
                </a:solidFill>
                <a:latin typeface="+mn-lt"/>
                <a:ea typeface="+mn-ea"/>
                <a:cs typeface="+mn-cs"/>
              </a:defRPr>
            </a:lvl7pPr>
            <a:lvl8pPr marL="4571817" indent="-304788" algn="l" defTabSz="609576" rtl="0" eaLnBrk="1" latinLnBrk="0" hangingPunct="1">
              <a:spcBef>
                <a:spcPct val="20000"/>
              </a:spcBef>
              <a:buFont typeface="Arial"/>
              <a:buChar char="•"/>
              <a:defRPr sz="2400" kern="1200">
                <a:solidFill>
                  <a:schemeClr val="tx1"/>
                </a:solidFill>
                <a:latin typeface="+mn-lt"/>
                <a:ea typeface="+mn-ea"/>
                <a:cs typeface="+mn-cs"/>
              </a:defRPr>
            </a:lvl8pPr>
            <a:lvl9pPr marL="5181393" indent="-304788" algn="l" defTabSz="609576" rtl="0" eaLnBrk="1" latinLnBrk="0" hangingPunct="1">
              <a:spcBef>
                <a:spcPct val="20000"/>
              </a:spcBef>
              <a:buFont typeface="Arial"/>
              <a:buChar char="•"/>
              <a:defRPr sz="2400" kern="1200">
                <a:solidFill>
                  <a:schemeClr val="tx1"/>
                </a:solidFill>
                <a:latin typeface="+mn-lt"/>
                <a:ea typeface="+mn-ea"/>
                <a:cs typeface="+mn-cs"/>
              </a:defRPr>
            </a:lvl9pPr>
          </a:lstStyle>
          <a:p>
            <a:pPr marL="514350" indent="-514350">
              <a:buFont typeface="+mj-lt"/>
              <a:buAutoNum type="arabicPeriod" startAt="3"/>
            </a:pPr>
            <a:r>
              <a:rPr lang="en-US" sz="2800" b="1" dirty="0">
                <a:latin typeface="Century Gothic" panose="020B0502020202020204" pitchFamily="34" charset="0"/>
              </a:rPr>
              <a:t>Institutional </a:t>
            </a:r>
            <a:r>
              <a:rPr lang="en-US" sz="2800" dirty="0">
                <a:latin typeface="Century Gothic" panose="020B0502020202020204" pitchFamily="34" charset="0"/>
              </a:rPr>
              <a:t>– these are usually called IITs, investigator-initiated trials and the primary funding is internal from the institution. A pharmaceutical company may provide support such as the drug, device, or supplies, but they are not the primary funder. </a:t>
            </a:r>
          </a:p>
          <a:p>
            <a:pPr marL="514350" indent="-514350">
              <a:buFont typeface="+mj-lt"/>
              <a:buAutoNum type="arabicPeriod" startAt="3"/>
            </a:pPr>
            <a:r>
              <a:rPr lang="en-US" sz="2800" b="1" dirty="0">
                <a:latin typeface="Century Gothic" panose="020B0502020202020204" pitchFamily="34" charset="0"/>
              </a:rPr>
              <a:t>Private </a:t>
            </a:r>
            <a:r>
              <a:rPr lang="en-US" sz="2800" dirty="0">
                <a:latin typeface="Century Gothic" panose="020B0502020202020204" pitchFamily="34" charset="0"/>
              </a:rPr>
              <a:t>– these can be private non-profit organizations such as the American Heart Association, the </a:t>
            </a:r>
            <a:r>
              <a:rPr lang="en-US" sz="2800" b="0" i="0" dirty="0">
                <a:solidFill>
                  <a:srgbClr val="333333"/>
                </a:solidFill>
                <a:effectLst/>
                <a:latin typeface="Century Gothic" panose="020B0502020202020204" pitchFamily="34" charset="0"/>
              </a:rPr>
              <a:t>Bill &amp; Melinda Gates Foundation, etc</a:t>
            </a:r>
            <a:r>
              <a:rPr lang="en-US" sz="2800" dirty="0">
                <a:latin typeface="Century Gothic" panose="020B0502020202020204" pitchFamily="34" charset="0"/>
              </a:rPr>
              <a:t> </a:t>
            </a:r>
          </a:p>
          <a:p>
            <a:endParaRPr lang="en-US" sz="2800" dirty="0">
              <a:latin typeface="Century Gothic" panose="020B0502020202020204" pitchFamily="34" charset="0"/>
              <a:ea typeface="Calibri" panose="020F0502020204030204" pitchFamily="34" charset="0"/>
            </a:endParaRPr>
          </a:p>
          <a:p>
            <a:endParaRPr lang="en-US" sz="2800" dirty="0">
              <a:latin typeface="Century Gothic" panose="020B0502020202020204" pitchFamily="34" charset="0"/>
              <a:ea typeface="Calibri" panose="020F0502020204030204" pitchFamily="34" charset="0"/>
            </a:endParaRPr>
          </a:p>
          <a:p>
            <a:endParaRPr lang="en-US" sz="2800" dirty="0"/>
          </a:p>
          <a:p>
            <a:endParaRPr lang="en-US" dirty="0"/>
          </a:p>
        </p:txBody>
      </p:sp>
    </p:spTree>
    <p:extLst>
      <p:ext uri="{BB962C8B-B14F-4D97-AF65-F5344CB8AC3E}">
        <p14:creationId xmlns:p14="http://schemas.microsoft.com/office/powerpoint/2010/main" val="1273592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C64BA15-2300-4F8F-93B1-D81982EE5BFA}"/>
              </a:ext>
            </a:extLst>
          </p:cNvPr>
          <p:cNvSpPr>
            <a:spLocks noGrp="1"/>
          </p:cNvSpPr>
          <p:nvPr>
            <p:ph type="title"/>
          </p:nvPr>
        </p:nvSpPr>
        <p:spPr/>
        <p:txBody>
          <a:bodyPr/>
          <a:lstStyle/>
          <a:p>
            <a:r>
              <a:rPr lang="en-US" dirty="0"/>
              <a:t>Roles in clinical research / trials</a:t>
            </a:r>
          </a:p>
        </p:txBody>
      </p:sp>
      <p:sp>
        <p:nvSpPr>
          <p:cNvPr id="5" name="Content Placeholder 4">
            <a:extLst>
              <a:ext uri="{FF2B5EF4-FFF2-40B4-BE49-F238E27FC236}">
                <a16:creationId xmlns:a16="http://schemas.microsoft.com/office/drawing/2014/main" id="{4C7EAB94-9035-4F8E-9F55-54D0B0DB7077}"/>
              </a:ext>
            </a:extLst>
          </p:cNvPr>
          <p:cNvSpPr>
            <a:spLocks noGrp="1"/>
          </p:cNvSpPr>
          <p:nvPr>
            <p:ph sz="half" idx="1"/>
          </p:nvPr>
        </p:nvSpPr>
        <p:spPr>
          <a:xfrm>
            <a:off x="338667" y="1307689"/>
            <a:ext cx="11461750" cy="4581335"/>
          </a:xfrm>
        </p:spPr>
        <p:txBody>
          <a:bodyPr/>
          <a:lstStyle/>
          <a:p>
            <a:endParaRPr lang="en-US" sz="2800" dirty="0">
              <a:effectLst/>
              <a:latin typeface="Century Gothic" panose="020B0502020202020204" pitchFamily="34" charset="0"/>
              <a:ea typeface="Calibri" panose="020F0502020204030204" pitchFamily="34" charset="0"/>
            </a:endParaRPr>
          </a:p>
          <a:p>
            <a:endParaRPr lang="en-US" sz="2800" dirty="0"/>
          </a:p>
          <a:p>
            <a:endParaRPr lang="en-US" dirty="0"/>
          </a:p>
        </p:txBody>
      </p:sp>
      <p:sp>
        <p:nvSpPr>
          <p:cNvPr id="6" name="Text Placeholder 5">
            <a:extLst>
              <a:ext uri="{FF2B5EF4-FFF2-40B4-BE49-F238E27FC236}">
                <a16:creationId xmlns:a16="http://schemas.microsoft.com/office/drawing/2014/main" id="{6286AE51-70BD-4B1A-89C8-5DDAD983CED8}"/>
              </a:ext>
            </a:extLst>
          </p:cNvPr>
          <p:cNvSpPr>
            <a:spLocks noGrp="1"/>
          </p:cNvSpPr>
          <p:nvPr>
            <p:ph type="body" sz="quarter" idx="10"/>
          </p:nvPr>
        </p:nvSpPr>
        <p:spPr/>
        <p:txBody>
          <a:bodyPr/>
          <a:lstStyle/>
          <a:p>
            <a:endParaRPr lang="en-US"/>
          </a:p>
        </p:txBody>
      </p:sp>
      <p:sp>
        <p:nvSpPr>
          <p:cNvPr id="2" name="Content Placeholder 4">
            <a:extLst>
              <a:ext uri="{FF2B5EF4-FFF2-40B4-BE49-F238E27FC236}">
                <a16:creationId xmlns:a16="http://schemas.microsoft.com/office/drawing/2014/main" id="{0F692C89-25D3-4111-B4A6-F486BFA03F5C}"/>
              </a:ext>
            </a:extLst>
          </p:cNvPr>
          <p:cNvSpPr txBox="1">
            <a:spLocks/>
          </p:cNvSpPr>
          <p:nvPr/>
        </p:nvSpPr>
        <p:spPr>
          <a:xfrm>
            <a:off x="338667" y="1132849"/>
            <a:ext cx="11461750" cy="4756175"/>
          </a:xfrm>
          <a:prstGeom prst="rect">
            <a:avLst/>
          </a:prstGeom>
        </p:spPr>
        <p:txBody>
          <a:bodyPr>
            <a:normAutofit lnSpcReduction="10000"/>
          </a:bodyPr>
          <a:lstStyle>
            <a:lvl1pPr marL="457182" indent="-457182" algn="l" defTabSz="609576" rtl="0" eaLnBrk="1" latinLnBrk="0" hangingPunct="1">
              <a:spcBef>
                <a:spcPct val="20000"/>
              </a:spcBef>
              <a:buFont typeface="Arial"/>
              <a:buChar char="•"/>
              <a:defRPr sz="3733" b="0" i="0" kern="1200" baseline="0">
                <a:solidFill>
                  <a:schemeClr val="tx1"/>
                </a:solidFill>
                <a:latin typeface="Century Gothic" charset="0"/>
                <a:ea typeface="+mn-ea"/>
                <a:cs typeface="Avenir Roman"/>
              </a:defRPr>
            </a:lvl1pPr>
            <a:lvl2pPr marL="990560" indent="-380985" algn="l" defTabSz="609576" rtl="0" eaLnBrk="1" latinLnBrk="0" hangingPunct="1">
              <a:spcBef>
                <a:spcPct val="20000"/>
              </a:spcBef>
              <a:buFont typeface="Arial"/>
              <a:buChar char="–"/>
              <a:defRPr sz="3200" b="0" i="0" kern="1200" baseline="0">
                <a:solidFill>
                  <a:schemeClr val="tx1"/>
                </a:solidFill>
                <a:latin typeface="Century Gothic" charset="0"/>
                <a:ea typeface="+mn-ea"/>
                <a:cs typeface="Avenir Roman"/>
              </a:defRPr>
            </a:lvl2pPr>
            <a:lvl3pPr marL="1523939" indent="-304788" algn="l" defTabSz="609576" rtl="0" eaLnBrk="1" latinLnBrk="0" hangingPunct="1">
              <a:spcBef>
                <a:spcPct val="20000"/>
              </a:spcBef>
              <a:buFont typeface="Arial"/>
              <a:buChar char="•"/>
              <a:defRPr sz="2667" b="0" i="0" kern="1200" baseline="0">
                <a:solidFill>
                  <a:schemeClr val="tx1"/>
                </a:solidFill>
                <a:latin typeface="Century Gothic" charset="0"/>
                <a:ea typeface="Century Gothic" charset="0"/>
                <a:cs typeface="Century Gothic" charset="0"/>
              </a:defRPr>
            </a:lvl3pPr>
            <a:lvl4pPr marL="2133515" indent="-304788" algn="l" defTabSz="609576" rtl="0" eaLnBrk="1" latinLnBrk="0" hangingPunct="1">
              <a:spcBef>
                <a:spcPct val="20000"/>
              </a:spcBef>
              <a:buFont typeface="Arial"/>
              <a:buChar char="–"/>
              <a:defRPr sz="2400" b="0" i="0" kern="1200" baseline="0">
                <a:solidFill>
                  <a:schemeClr val="tx1"/>
                </a:solidFill>
                <a:latin typeface="Century Gothic" charset="0"/>
                <a:ea typeface="+mn-ea"/>
                <a:cs typeface="Avenir Roman"/>
              </a:defRPr>
            </a:lvl4pPr>
            <a:lvl5pPr marL="2743090" indent="-304788" algn="l" defTabSz="609576" rtl="0" eaLnBrk="1" latinLnBrk="0" hangingPunct="1">
              <a:spcBef>
                <a:spcPct val="20000"/>
              </a:spcBef>
              <a:buFont typeface="Arial"/>
              <a:buChar char="»"/>
              <a:defRPr sz="2400" b="0" i="0" kern="1200" baseline="0">
                <a:solidFill>
                  <a:schemeClr val="tx1"/>
                </a:solidFill>
                <a:latin typeface="Century Gothic" charset="0"/>
                <a:ea typeface="+mn-ea"/>
                <a:cs typeface="Avenir Roman"/>
              </a:defRPr>
            </a:lvl5pPr>
            <a:lvl6pPr marL="3352666" indent="-304788" algn="l" defTabSz="609576" rtl="0" eaLnBrk="1" latinLnBrk="0" hangingPunct="1">
              <a:spcBef>
                <a:spcPct val="20000"/>
              </a:spcBef>
              <a:buFont typeface="Arial"/>
              <a:buChar char="•"/>
              <a:defRPr sz="2400" kern="1200">
                <a:solidFill>
                  <a:schemeClr val="tx1"/>
                </a:solidFill>
                <a:latin typeface="+mn-lt"/>
                <a:ea typeface="+mn-ea"/>
                <a:cs typeface="+mn-cs"/>
              </a:defRPr>
            </a:lvl6pPr>
            <a:lvl7pPr marL="3962242" indent="-304788" algn="l" defTabSz="609576" rtl="0" eaLnBrk="1" latinLnBrk="0" hangingPunct="1">
              <a:spcBef>
                <a:spcPct val="20000"/>
              </a:spcBef>
              <a:buFont typeface="Arial"/>
              <a:buChar char="•"/>
              <a:defRPr sz="2400" kern="1200">
                <a:solidFill>
                  <a:schemeClr val="tx1"/>
                </a:solidFill>
                <a:latin typeface="+mn-lt"/>
                <a:ea typeface="+mn-ea"/>
                <a:cs typeface="+mn-cs"/>
              </a:defRPr>
            </a:lvl7pPr>
            <a:lvl8pPr marL="4571817" indent="-304788" algn="l" defTabSz="609576" rtl="0" eaLnBrk="1" latinLnBrk="0" hangingPunct="1">
              <a:spcBef>
                <a:spcPct val="20000"/>
              </a:spcBef>
              <a:buFont typeface="Arial"/>
              <a:buChar char="•"/>
              <a:defRPr sz="2400" kern="1200">
                <a:solidFill>
                  <a:schemeClr val="tx1"/>
                </a:solidFill>
                <a:latin typeface="+mn-lt"/>
                <a:ea typeface="+mn-ea"/>
                <a:cs typeface="+mn-cs"/>
              </a:defRPr>
            </a:lvl8pPr>
            <a:lvl9pPr marL="5181393" indent="-304788" algn="l" defTabSz="609576" rtl="0" eaLnBrk="1" latinLnBrk="0" hangingPunct="1">
              <a:spcBef>
                <a:spcPct val="20000"/>
              </a:spcBef>
              <a:buFont typeface="Arial"/>
              <a:buChar char="•"/>
              <a:defRPr sz="2400" kern="1200">
                <a:solidFill>
                  <a:schemeClr val="tx1"/>
                </a:solidFill>
                <a:latin typeface="+mn-lt"/>
                <a:ea typeface="+mn-ea"/>
                <a:cs typeface="+mn-cs"/>
              </a:defRPr>
            </a:lvl9pPr>
          </a:lstStyle>
          <a:p>
            <a:pPr>
              <a:spcBef>
                <a:spcPts val="0"/>
              </a:spcBef>
            </a:pPr>
            <a:r>
              <a:rPr lang="en-US" sz="2400" b="1" dirty="0">
                <a:effectLst/>
                <a:latin typeface="Century Gothic" panose="020B0502020202020204" pitchFamily="34" charset="0"/>
                <a:ea typeface="Calibri" panose="020F0502020204030204" pitchFamily="34" charset="0"/>
                <a:cs typeface="Times New Roman" panose="02020603050405020304" pitchFamily="18" charset="0"/>
              </a:rPr>
              <a:t>Sponsor: </a:t>
            </a:r>
            <a:r>
              <a:rPr lang="en-US" sz="2400" dirty="0">
                <a:effectLst/>
                <a:latin typeface="Century Gothic" panose="020B0502020202020204" pitchFamily="34" charset="0"/>
                <a:ea typeface="Calibri" panose="020F0502020204030204" pitchFamily="34" charset="0"/>
                <a:cs typeface="Times New Roman" panose="02020603050405020304" pitchFamily="18" charset="0"/>
              </a:rPr>
              <a:t>the person or entity that takes responsibility for the initiation, management, and/or financing of a clinical trial.</a:t>
            </a:r>
          </a:p>
          <a:p>
            <a:pPr>
              <a:spcBef>
                <a:spcPts val="0"/>
              </a:spcBef>
            </a:pPr>
            <a:r>
              <a:rPr lang="en-US" sz="2400" b="1" dirty="0">
                <a:effectLst/>
                <a:latin typeface="Century Gothic" panose="020B0502020202020204" pitchFamily="34" charset="0"/>
                <a:ea typeface="Calibri" panose="020F0502020204030204" pitchFamily="34" charset="0"/>
                <a:cs typeface="Times New Roman" panose="02020603050405020304" pitchFamily="18" charset="0"/>
              </a:rPr>
              <a:t>Investigator: </a:t>
            </a:r>
            <a:r>
              <a:rPr lang="en-US" sz="2400" dirty="0">
                <a:effectLst/>
                <a:latin typeface="Century Gothic" panose="020B0502020202020204" pitchFamily="34" charset="0"/>
                <a:ea typeface="Calibri" panose="020F0502020204030204" pitchFamily="34" charset="0"/>
                <a:cs typeface="Times New Roman" panose="02020603050405020304" pitchFamily="18" charset="0"/>
              </a:rPr>
              <a:t>the person responsible for conducting the research at a specific location(s).</a:t>
            </a:r>
          </a:p>
          <a:p>
            <a:pPr>
              <a:spcBef>
                <a:spcPts val="0"/>
              </a:spcBef>
            </a:pPr>
            <a:r>
              <a:rPr lang="en-US" sz="2400" b="1" dirty="0">
                <a:effectLst/>
                <a:latin typeface="Century Gothic" panose="020B0502020202020204" pitchFamily="34" charset="0"/>
                <a:ea typeface="Calibri" panose="020F0502020204030204" pitchFamily="34" charset="0"/>
                <a:cs typeface="Times New Roman" panose="02020603050405020304" pitchFamily="18" charset="0"/>
              </a:rPr>
              <a:t>Clinical Research Organization (CRO): </a:t>
            </a:r>
            <a:r>
              <a:rPr lang="en-US" sz="2400" dirty="0">
                <a:effectLst/>
                <a:latin typeface="Century Gothic" panose="020B0502020202020204" pitchFamily="34" charset="0"/>
                <a:ea typeface="Calibri" panose="020F0502020204030204" pitchFamily="34" charset="0"/>
                <a:cs typeface="Times New Roman" panose="02020603050405020304" pitchFamily="18" charset="0"/>
              </a:rPr>
              <a:t>a company hired by the sponsor and then delegated by the sponsor with certain tasks to perform. These tasks are the sponsor’s responsibility to perform and the sponsor is usually held accountable if these tasks are not performed in accordance with policies and regulations</a:t>
            </a:r>
          </a:p>
          <a:p>
            <a:pPr>
              <a:spcBef>
                <a:spcPts val="0"/>
              </a:spcBef>
            </a:pPr>
            <a:r>
              <a:rPr lang="en-US" sz="2400" b="1" dirty="0">
                <a:effectLst/>
                <a:latin typeface="Century Gothic" panose="020B0502020202020204" pitchFamily="34" charset="0"/>
                <a:ea typeface="Calibri" panose="020F0502020204030204" pitchFamily="34" charset="0"/>
                <a:cs typeface="Times New Roman" panose="02020603050405020304" pitchFamily="18" charset="0"/>
              </a:rPr>
              <a:t>Funder: </a:t>
            </a:r>
            <a:r>
              <a:rPr lang="en-US" sz="2400" dirty="0">
                <a:effectLst/>
                <a:latin typeface="Century Gothic" panose="020B0502020202020204" pitchFamily="34" charset="0"/>
                <a:ea typeface="Calibri" panose="020F0502020204030204" pitchFamily="34" charset="0"/>
                <a:cs typeface="Times New Roman" panose="02020603050405020304" pitchFamily="18" charset="0"/>
              </a:rPr>
              <a:t>a person or entity separate from the Investigator who provides funds or resources (sometimes even the investigational drug or device) for the research. This role is also usually held by the Sponsor but in the case of Sponsor-Investigator research, they are separate.</a:t>
            </a:r>
          </a:p>
          <a:p>
            <a:endParaRPr lang="en-US" sz="2800" dirty="0"/>
          </a:p>
          <a:p>
            <a:endParaRPr lang="en-US" dirty="0"/>
          </a:p>
        </p:txBody>
      </p:sp>
    </p:spTree>
    <p:extLst>
      <p:ext uri="{BB962C8B-B14F-4D97-AF65-F5344CB8AC3E}">
        <p14:creationId xmlns:p14="http://schemas.microsoft.com/office/powerpoint/2010/main" val="269497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C64BA15-2300-4F8F-93B1-D81982EE5BFA}"/>
              </a:ext>
            </a:extLst>
          </p:cNvPr>
          <p:cNvSpPr>
            <a:spLocks noGrp="1"/>
          </p:cNvSpPr>
          <p:nvPr>
            <p:ph type="title"/>
          </p:nvPr>
        </p:nvSpPr>
        <p:spPr/>
        <p:txBody>
          <a:bodyPr/>
          <a:lstStyle/>
          <a:p>
            <a:r>
              <a:rPr lang="en-US" dirty="0"/>
              <a:t>What is a sponsor-investigator</a:t>
            </a:r>
          </a:p>
        </p:txBody>
      </p:sp>
      <p:sp>
        <p:nvSpPr>
          <p:cNvPr id="5" name="Content Placeholder 4">
            <a:extLst>
              <a:ext uri="{FF2B5EF4-FFF2-40B4-BE49-F238E27FC236}">
                <a16:creationId xmlns:a16="http://schemas.microsoft.com/office/drawing/2014/main" id="{4C7EAB94-9035-4F8E-9F55-54D0B0DB7077}"/>
              </a:ext>
            </a:extLst>
          </p:cNvPr>
          <p:cNvSpPr>
            <a:spLocks noGrp="1"/>
          </p:cNvSpPr>
          <p:nvPr>
            <p:ph sz="half" idx="1"/>
          </p:nvPr>
        </p:nvSpPr>
        <p:spPr>
          <a:xfrm>
            <a:off x="338667" y="1307689"/>
            <a:ext cx="11461750" cy="4581335"/>
          </a:xfrm>
        </p:spPr>
        <p:txBody>
          <a:bodyPr/>
          <a:lstStyle/>
          <a:p>
            <a:endParaRPr lang="en-US" sz="2800" dirty="0">
              <a:effectLst/>
              <a:latin typeface="Century Gothic" panose="020B0502020202020204" pitchFamily="34" charset="0"/>
              <a:ea typeface="Calibri" panose="020F0502020204030204" pitchFamily="34" charset="0"/>
            </a:endParaRPr>
          </a:p>
          <a:p>
            <a:endParaRPr lang="en-US" sz="2800" dirty="0"/>
          </a:p>
          <a:p>
            <a:endParaRPr lang="en-US" dirty="0"/>
          </a:p>
        </p:txBody>
      </p:sp>
      <p:sp>
        <p:nvSpPr>
          <p:cNvPr id="6" name="Text Placeholder 5">
            <a:extLst>
              <a:ext uri="{FF2B5EF4-FFF2-40B4-BE49-F238E27FC236}">
                <a16:creationId xmlns:a16="http://schemas.microsoft.com/office/drawing/2014/main" id="{6286AE51-70BD-4B1A-89C8-5DDAD983CED8}"/>
              </a:ext>
            </a:extLst>
          </p:cNvPr>
          <p:cNvSpPr>
            <a:spLocks noGrp="1"/>
          </p:cNvSpPr>
          <p:nvPr>
            <p:ph type="body" sz="quarter" idx="10"/>
          </p:nvPr>
        </p:nvSpPr>
        <p:spPr/>
        <p:txBody>
          <a:bodyPr/>
          <a:lstStyle/>
          <a:p>
            <a:endParaRPr lang="en-US"/>
          </a:p>
        </p:txBody>
      </p:sp>
      <p:sp>
        <p:nvSpPr>
          <p:cNvPr id="2" name="Content Placeholder 4">
            <a:extLst>
              <a:ext uri="{FF2B5EF4-FFF2-40B4-BE49-F238E27FC236}">
                <a16:creationId xmlns:a16="http://schemas.microsoft.com/office/drawing/2014/main" id="{0F692C89-25D3-4111-B4A6-F486BFA03F5C}"/>
              </a:ext>
            </a:extLst>
          </p:cNvPr>
          <p:cNvSpPr txBox="1">
            <a:spLocks/>
          </p:cNvSpPr>
          <p:nvPr/>
        </p:nvSpPr>
        <p:spPr>
          <a:xfrm>
            <a:off x="338667" y="1132849"/>
            <a:ext cx="11461750" cy="4271489"/>
          </a:xfrm>
          <a:prstGeom prst="rect">
            <a:avLst/>
          </a:prstGeom>
        </p:spPr>
        <p:txBody>
          <a:bodyPr>
            <a:normAutofit/>
          </a:bodyPr>
          <a:lstStyle>
            <a:lvl1pPr marL="457182" indent="-457182" algn="l" defTabSz="609576" rtl="0" eaLnBrk="1" latinLnBrk="0" hangingPunct="1">
              <a:spcBef>
                <a:spcPct val="20000"/>
              </a:spcBef>
              <a:buFont typeface="Arial"/>
              <a:buChar char="•"/>
              <a:defRPr sz="3733" b="0" i="0" kern="1200" baseline="0">
                <a:solidFill>
                  <a:schemeClr val="tx1"/>
                </a:solidFill>
                <a:latin typeface="Century Gothic" charset="0"/>
                <a:ea typeface="+mn-ea"/>
                <a:cs typeface="Avenir Roman"/>
              </a:defRPr>
            </a:lvl1pPr>
            <a:lvl2pPr marL="990560" indent="-380985" algn="l" defTabSz="609576" rtl="0" eaLnBrk="1" latinLnBrk="0" hangingPunct="1">
              <a:spcBef>
                <a:spcPct val="20000"/>
              </a:spcBef>
              <a:buFont typeface="Arial"/>
              <a:buChar char="–"/>
              <a:defRPr sz="3200" b="0" i="0" kern="1200" baseline="0">
                <a:solidFill>
                  <a:schemeClr val="tx1"/>
                </a:solidFill>
                <a:latin typeface="Century Gothic" charset="0"/>
                <a:ea typeface="+mn-ea"/>
                <a:cs typeface="Avenir Roman"/>
              </a:defRPr>
            </a:lvl2pPr>
            <a:lvl3pPr marL="1523939" indent="-304788" algn="l" defTabSz="609576" rtl="0" eaLnBrk="1" latinLnBrk="0" hangingPunct="1">
              <a:spcBef>
                <a:spcPct val="20000"/>
              </a:spcBef>
              <a:buFont typeface="Arial"/>
              <a:buChar char="•"/>
              <a:defRPr sz="2667" b="0" i="0" kern="1200" baseline="0">
                <a:solidFill>
                  <a:schemeClr val="tx1"/>
                </a:solidFill>
                <a:latin typeface="Century Gothic" charset="0"/>
                <a:ea typeface="Century Gothic" charset="0"/>
                <a:cs typeface="Century Gothic" charset="0"/>
              </a:defRPr>
            </a:lvl3pPr>
            <a:lvl4pPr marL="2133515" indent="-304788" algn="l" defTabSz="609576" rtl="0" eaLnBrk="1" latinLnBrk="0" hangingPunct="1">
              <a:spcBef>
                <a:spcPct val="20000"/>
              </a:spcBef>
              <a:buFont typeface="Arial"/>
              <a:buChar char="–"/>
              <a:defRPr sz="2400" b="0" i="0" kern="1200" baseline="0">
                <a:solidFill>
                  <a:schemeClr val="tx1"/>
                </a:solidFill>
                <a:latin typeface="Century Gothic" charset="0"/>
                <a:ea typeface="+mn-ea"/>
                <a:cs typeface="Avenir Roman"/>
              </a:defRPr>
            </a:lvl4pPr>
            <a:lvl5pPr marL="2743090" indent="-304788" algn="l" defTabSz="609576" rtl="0" eaLnBrk="1" latinLnBrk="0" hangingPunct="1">
              <a:spcBef>
                <a:spcPct val="20000"/>
              </a:spcBef>
              <a:buFont typeface="Arial"/>
              <a:buChar char="»"/>
              <a:defRPr sz="2400" b="0" i="0" kern="1200" baseline="0">
                <a:solidFill>
                  <a:schemeClr val="tx1"/>
                </a:solidFill>
                <a:latin typeface="Century Gothic" charset="0"/>
                <a:ea typeface="+mn-ea"/>
                <a:cs typeface="Avenir Roman"/>
              </a:defRPr>
            </a:lvl5pPr>
            <a:lvl6pPr marL="3352666" indent="-304788" algn="l" defTabSz="609576" rtl="0" eaLnBrk="1" latinLnBrk="0" hangingPunct="1">
              <a:spcBef>
                <a:spcPct val="20000"/>
              </a:spcBef>
              <a:buFont typeface="Arial"/>
              <a:buChar char="•"/>
              <a:defRPr sz="2400" kern="1200">
                <a:solidFill>
                  <a:schemeClr val="tx1"/>
                </a:solidFill>
                <a:latin typeface="+mn-lt"/>
                <a:ea typeface="+mn-ea"/>
                <a:cs typeface="+mn-cs"/>
              </a:defRPr>
            </a:lvl6pPr>
            <a:lvl7pPr marL="3962242" indent="-304788" algn="l" defTabSz="609576" rtl="0" eaLnBrk="1" latinLnBrk="0" hangingPunct="1">
              <a:spcBef>
                <a:spcPct val="20000"/>
              </a:spcBef>
              <a:buFont typeface="Arial"/>
              <a:buChar char="•"/>
              <a:defRPr sz="2400" kern="1200">
                <a:solidFill>
                  <a:schemeClr val="tx1"/>
                </a:solidFill>
                <a:latin typeface="+mn-lt"/>
                <a:ea typeface="+mn-ea"/>
                <a:cs typeface="+mn-cs"/>
              </a:defRPr>
            </a:lvl7pPr>
            <a:lvl8pPr marL="4571817" indent="-304788" algn="l" defTabSz="609576" rtl="0" eaLnBrk="1" latinLnBrk="0" hangingPunct="1">
              <a:spcBef>
                <a:spcPct val="20000"/>
              </a:spcBef>
              <a:buFont typeface="Arial"/>
              <a:buChar char="•"/>
              <a:defRPr sz="2400" kern="1200">
                <a:solidFill>
                  <a:schemeClr val="tx1"/>
                </a:solidFill>
                <a:latin typeface="+mn-lt"/>
                <a:ea typeface="+mn-ea"/>
                <a:cs typeface="+mn-cs"/>
              </a:defRPr>
            </a:lvl8pPr>
            <a:lvl9pPr marL="5181393" indent="-304788" algn="l" defTabSz="609576" rtl="0" eaLnBrk="1" latinLnBrk="0" hangingPunct="1">
              <a:spcBef>
                <a:spcPct val="20000"/>
              </a:spcBef>
              <a:buFont typeface="Arial"/>
              <a:buChar char="•"/>
              <a:defRPr sz="2400" kern="1200">
                <a:solidFill>
                  <a:schemeClr val="tx1"/>
                </a:solidFill>
                <a:latin typeface="+mn-lt"/>
                <a:ea typeface="+mn-ea"/>
                <a:cs typeface="+mn-cs"/>
              </a:defRPr>
            </a:lvl9pPr>
          </a:lstStyle>
          <a:p>
            <a:pPr marL="342900" marR="125730" lvl="0" indent="-342900">
              <a:spcBef>
                <a:spcPts val="0"/>
              </a:spcBef>
              <a:spcAft>
                <a:spcPts val="0"/>
              </a:spcAft>
              <a:buSzPts val="1200"/>
              <a:buFont typeface="Symbol" panose="05050102010706020507" pitchFamily="18" charset="2"/>
              <a:buChar char=""/>
              <a:tabLst>
                <a:tab pos="545465" algn="l"/>
                <a:tab pos="546100" algn="l"/>
              </a:tabLst>
            </a:pPr>
            <a:r>
              <a:rPr lang="en-US" sz="2400" dirty="0">
                <a:effectLst/>
                <a:latin typeface="Century Gothic" panose="020B0502020202020204" pitchFamily="34" charset="0"/>
                <a:ea typeface="Symbol" panose="05050102010706020507" pitchFamily="18" charset="2"/>
                <a:cs typeface="Symbol" panose="05050102010706020507" pitchFamily="18" charset="2"/>
              </a:rPr>
              <a:t>The</a:t>
            </a:r>
            <a:r>
              <a:rPr lang="en-US" sz="2400" spc="-30" dirty="0">
                <a:effectLst/>
                <a:latin typeface="Century Gothic" panose="020B0502020202020204" pitchFamily="34" charset="0"/>
                <a:ea typeface="Symbol" panose="05050102010706020507" pitchFamily="18" charset="2"/>
                <a:cs typeface="Symbol" panose="05050102010706020507" pitchFamily="18" charset="2"/>
              </a:rPr>
              <a:t> </a:t>
            </a:r>
            <a:r>
              <a:rPr lang="en-US" sz="2400" dirty="0">
                <a:effectLst/>
                <a:latin typeface="Century Gothic" panose="020B0502020202020204" pitchFamily="34" charset="0"/>
                <a:ea typeface="Symbol" panose="05050102010706020507" pitchFamily="18" charset="2"/>
                <a:cs typeface="Symbol" panose="05050102010706020507" pitchFamily="18" charset="2"/>
              </a:rPr>
              <a:t>University of Utah IRB’s definition of a sponsor-investigator is “</a:t>
            </a:r>
            <a:r>
              <a:rPr lang="en-US" sz="2400" dirty="0">
                <a:solidFill>
                  <a:srgbClr val="372C2C"/>
                </a:solidFill>
                <a:effectLst/>
                <a:latin typeface="Century Gothic" panose="020B0502020202020204" pitchFamily="34" charset="0"/>
                <a:ea typeface="Symbol" panose="05050102010706020507" pitchFamily="18" charset="2"/>
                <a:cs typeface="Symbol" panose="05050102010706020507" pitchFamily="18" charset="2"/>
              </a:rPr>
              <a:t>An </a:t>
            </a:r>
            <a:r>
              <a:rPr lang="en-US" sz="2400" b="1" i="1" dirty="0">
                <a:solidFill>
                  <a:srgbClr val="372C2C"/>
                </a:solidFill>
                <a:effectLst/>
                <a:latin typeface="Century Gothic" panose="020B0502020202020204" pitchFamily="34" charset="0"/>
                <a:ea typeface="Symbol" panose="05050102010706020507" pitchFamily="18" charset="2"/>
                <a:cs typeface="Symbol" panose="05050102010706020507" pitchFamily="18" charset="2"/>
              </a:rPr>
              <a:t>individual who both initiates and conducts - alone or with others - a clinical investigation</a:t>
            </a:r>
            <a:r>
              <a:rPr lang="en-US" sz="2400" dirty="0">
                <a:solidFill>
                  <a:srgbClr val="372C2C"/>
                </a:solidFill>
                <a:effectLst/>
                <a:latin typeface="Century Gothic" panose="020B0502020202020204" pitchFamily="34" charset="0"/>
                <a:ea typeface="Symbol" panose="05050102010706020507" pitchFamily="18" charset="2"/>
                <a:cs typeface="Symbol" panose="05050102010706020507" pitchFamily="18" charset="2"/>
              </a:rPr>
              <a:t>. Corporations, agencies, or other institutions do not qualify</a:t>
            </a:r>
            <a:r>
              <a:rPr lang="en-US" sz="2400" spc="-5" dirty="0">
                <a:solidFill>
                  <a:srgbClr val="372C2C"/>
                </a:solidFill>
                <a:effectLst/>
                <a:latin typeface="Century Gothic" panose="020B0502020202020204" pitchFamily="34" charset="0"/>
                <a:ea typeface="Symbol" panose="05050102010706020507" pitchFamily="18" charset="2"/>
                <a:cs typeface="Symbol" panose="05050102010706020507" pitchFamily="18" charset="2"/>
              </a:rPr>
              <a:t> </a:t>
            </a:r>
            <a:r>
              <a:rPr lang="en-US" sz="2400" dirty="0">
                <a:solidFill>
                  <a:srgbClr val="372C2C"/>
                </a:solidFill>
                <a:effectLst/>
                <a:latin typeface="Century Gothic" panose="020B0502020202020204" pitchFamily="34" charset="0"/>
                <a:ea typeface="Symbol" panose="05050102010706020507" pitchFamily="18" charset="2"/>
                <a:cs typeface="Symbol" panose="05050102010706020507" pitchFamily="18" charset="2"/>
              </a:rPr>
              <a:t>as</a:t>
            </a:r>
            <a:r>
              <a:rPr lang="en-US" sz="2400" spc="-15" dirty="0">
                <a:solidFill>
                  <a:srgbClr val="372C2C"/>
                </a:solidFill>
                <a:effectLst/>
                <a:latin typeface="Century Gothic" panose="020B0502020202020204" pitchFamily="34" charset="0"/>
                <a:ea typeface="Symbol" panose="05050102010706020507" pitchFamily="18" charset="2"/>
                <a:cs typeface="Symbol" panose="05050102010706020507" pitchFamily="18" charset="2"/>
              </a:rPr>
              <a:t> </a:t>
            </a:r>
            <a:r>
              <a:rPr lang="en-US" sz="2400" dirty="0">
                <a:solidFill>
                  <a:srgbClr val="372C2C"/>
                </a:solidFill>
                <a:effectLst/>
                <a:latin typeface="Century Gothic" panose="020B0502020202020204" pitchFamily="34" charset="0"/>
                <a:ea typeface="Symbol" panose="05050102010706020507" pitchFamily="18" charset="2"/>
                <a:cs typeface="Symbol" panose="05050102010706020507" pitchFamily="18" charset="2"/>
              </a:rPr>
              <a:t>Sponsor-Investigators.”</a:t>
            </a:r>
            <a:endParaRPr lang="en-US" sz="2400" baseline="30000" dirty="0">
              <a:solidFill>
                <a:srgbClr val="372C2C"/>
              </a:solidFill>
              <a:effectLst/>
              <a:latin typeface="Century Gothic" panose="020B0502020202020204" pitchFamily="34" charset="0"/>
              <a:ea typeface="Symbol" panose="05050102010706020507" pitchFamily="18" charset="2"/>
              <a:cs typeface="Symbol" panose="05050102010706020507" pitchFamily="18" charset="2"/>
            </a:endParaRPr>
          </a:p>
          <a:p>
            <a:pPr marL="342900" marR="125730" lvl="0" indent="-342900">
              <a:spcBef>
                <a:spcPts val="0"/>
              </a:spcBef>
              <a:spcAft>
                <a:spcPts val="0"/>
              </a:spcAft>
              <a:buSzPts val="1200"/>
              <a:buFont typeface="Symbol" panose="05050102010706020507" pitchFamily="18" charset="2"/>
              <a:buChar char=""/>
              <a:tabLst>
                <a:tab pos="545465" algn="l"/>
                <a:tab pos="546100" algn="l"/>
              </a:tabLst>
            </a:pPr>
            <a:r>
              <a:rPr lang="en-US" sz="2400" dirty="0">
                <a:effectLst/>
                <a:latin typeface="Century Gothic" panose="020B0502020202020204" pitchFamily="34" charset="0"/>
                <a:ea typeface="Symbol" panose="05050102010706020507" pitchFamily="18" charset="2"/>
                <a:cs typeface="Symbol" panose="05050102010706020507" pitchFamily="18" charset="2"/>
              </a:rPr>
              <a:t>The</a:t>
            </a:r>
            <a:r>
              <a:rPr lang="en-US" sz="2400" spc="-20" dirty="0">
                <a:effectLst/>
                <a:latin typeface="Century Gothic" panose="020B0502020202020204" pitchFamily="34" charset="0"/>
                <a:ea typeface="Symbol" panose="05050102010706020507" pitchFamily="18" charset="2"/>
                <a:cs typeface="Symbol" panose="05050102010706020507" pitchFamily="18" charset="2"/>
              </a:rPr>
              <a:t> </a:t>
            </a:r>
            <a:r>
              <a:rPr lang="en-US" sz="2400" dirty="0">
                <a:effectLst/>
                <a:latin typeface="Century Gothic" panose="020B0502020202020204" pitchFamily="34" charset="0"/>
                <a:ea typeface="Symbol" panose="05050102010706020507" pitchFamily="18" charset="2"/>
                <a:cs typeface="Symbol" panose="05050102010706020507" pitchFamily="18" charset="2"/>
              </a:rPr>
              <a:t>term,</a:t>
            </a:r>
            <a:r>
              <a:rPr lang="en-US" sz="2400" spc="-5" dirty="0">
                <a:effectLst/>
                <a:latin typeface="Century Gothic" panose="020B0502020202020204" pitchFamily="34" charset="0"/>
                <a:ea typeface="Symbol" panose="05050102010706020507" pitchFamily="18" charset="2"/>
                <a:cs typeface="Symbol" panose="05050102010706020507" pitchFamily="18" charset="2"/>
              </a:rPr>
              <a:t> </a:t>
            </a:r>
            <a:r>
              <a:rPr lang="en-US" sz="2400" dirty="0">
                <a:effectLst/>
                <a:latin typeface="Century Gothic" panose="020B0502020202020204" pitchFamily="34" charset="0"/>
                <a:ea typeface="Symbol" panose="05050102010706020507" pitchFamily="18" charset="2"/>
                <a:cs typeface="Symbol" panose="05050102010706020507" pitchFamily="18" charset="2"/>
              </a:rPr>
              <a:t>as</a:t>
            </a:r>
            <a:r>
              <a:rPr lang="en-US" sz="2400" spc="-15" dirty="0">
                <a:effectLst/>
                <a:latin typeface="Century Gothic" panose="020B0502020202020204" pitchFamily="34" charset="0"/>
                <a:ea typeface="Symbol" panose="05050102010706020507" pitchFamily="18" charset="2"/>
                <a:cs typeface="Symbol" panose="05050102010706020507" pitchFamily="18" charset="2"/>
              </a:rPr>
              <a:t> </a:t>
            </a:r>
            <a:r>
              <a:rPr lang="en-US" sz="2400" dirty="0">
                <a:effectLst/>
                <a:latin typeface="Century Gothic" panose="020B0502020202020204" pitchFamily="34" charset="0"/>
                <a:ea typeface="Symbol" panose="05050102010706020507" pitchFamily="18" charset="2"/>
                <a:cs typeface="Symbol" panose="05050102010706020507" pitchFamily="18" charset="2"/>
              </a:rPr>
              <a:t>defined</a:t>
            </a:r>
            <a:r>
              <a:rPr lang="en-US" sz="2400" spc="-15" dirty="0">
                <a:effectLst/>
                <a:latin typeface="Century Gothic" panose="020B0502020202020204" pitchFamily="34" charset="0"/>
                <a:ea typeface="Symbol" panose="05050102010706020507" pitchFamily="18" charset="2"/>
                <a:cs typeface="Symbol" panose="05050102010706020507" pitchFamily="18" charset="2"/>
              </a:rPr>
              <a:t> </a:t>
            </a:r>
            <a:r>
              <a:rPr lang="en-US" sz="2400" dirty="0">
                <a:effectLst/>
                <a:latin typeface="Century Gothic" panose="020B0502020202020204" pitchFamily="34" charset="0"/>
                <a:ea typeface="Symbol" panose="05050102010706020507" pitchFamily="18" charset="2"/>
                <a:cs typeface="Symbol" panose="05050102010706020507" pitchFamily="18" charset="2"/>
              </a:rPr>
              <a:t>in FDA regulations,</a:t>
            </a:r>
            <a:r>
              <a:rPr lang="en-US" sz="2400" spc="-15" dirty="0">
                <a:effectLst/>
                <a:latin typeface="Century Gothic" panose="020B0502020202020204" pitchFamily="34" charset="0"/>
                <a:ea typeface="Symbol" panose="05050102010706020507" pitchFamily="18" charset="2"/>
                <a:cs typeface="Symbol" panose="05050102010706020507" pitchFamily="18" charset="2"/>
              </a:rPr>
              <a:t> </a:t>
            </a:r>
            <a:r>
              <a:rPr lang="en-US" sz="2400" dirty="0">
                <a:effectLst/>
                <a:latin typeface="Century Gothic" panose="020B0502020202020204" pitchFamily="34" charset="0"/>
                <a:ea typeface="Symbol" panose="05050102010706020507" pitchFamily="18" charset="2"/>
                <a:cs typeface="Symbol" panose="05050102010706020507" pitchFamily="18" charset="2"/>
              </a:rPr>
              <a:t>does</a:t>
            </a:r>
            <a:r>
              <a:rPr lang="en-US" sz="2400" spc="-35" dirty="0">
                <a:effectLst/>
                <a:latin typeface="Century Gothic" panose="020B0502020202020204" pitchFamily="34" charset="0"/>
                <a:ea typeface="Symbol" panose="05050102010706020507" pitchFamily="18" charset="2"/>
                <a:cs typeface="Symbol" panose="05050102010706020507" pitchFamily="18" charset="2"/>
              </a:rPr>
              <a:t> </a:t>
            </a:r>
            <a:r>
              <a:rPr lang="en-US" sz="2400" dirty="0">
                <a:effectLst/>
                <a:latin typeface="Century Gothic" panose="020B0502020202020204" pitchFamily="34" charset="0"/>
                <a:ea typeface="Symbol" panose="05050102010706020507" pitchFamily="18" charset="2"/>
                <a:cs typeface="Symbol" panose="05050102010706020507" pitchFamily="18" charset="2"/>
              </a:rPr>
              <a:t>not</a:t>
            </a:r>
            <a:r>
              <a:rPr lang="en-US" sz="2400" spc="-5" dirty="0">
                <a:effectLst/>
                <a:latin typeface="Century Gothic" panose="020B0502020202020204" pitchFamily="34" charset="0"/>
                <a:ea typeface="Symbol" panose="05050102010706020507" pitchFamily="18" charset="2"/>
                <a:cs typeface="Symbol" panose="05050102010706020507" pitchFamily="18" charset="2"/>
              </a:rPr>
              <a:t> </a:t>
            </a:r>
            <a:r>
              <a:rPr lang="en-US" sz="2400" dirty="0">
                <a:effectLst/>
                <a:latin typeface="Century Gothic" panose="020B0502020202020204" pitchFamily="34" charset="0"/>
                <a:ea typeface="Symbol" panose="05050102010706020507" pitchFamily="18" charset="2"/>
                <a:cs typeface="Symbol" panose="05050102010706020507" pitchFamily="18" charset="2"/>
              </a:rPr>
              <a:t>include</a:t>
            </a:r>
            <a:r>
              <a:rPr lang="en-US" sz="2400" spc="-20" dirty="0">
                <a:effectLst/>
                <a:latin typeface="Century Gothic" panose="020B0502020202020204" pitchFamily="34" charset="0"/>
                <a:ea typeface="Symbol" panose="05050102010706020507" pitchFamily="18" charset="2"/>
                <a:cs typeface="Symbol" panose="05050102010706020507" pitchFamily="18" charset="2"/>
              </a:rPr>
              <a:t> </a:t>
            </a:r>
            <a:r>
              <a:rPr lang="en-US" sz="2400" dirty="0">
                <a:effectLst/>
                <a:latin typeface="Century Gothic" panose="020B0502020202020204" pitchFamily="34" charset="0"/>
                <a:ea typeface="Symbol" panose="05050102010706020507" pitchFamily="18" charset="2"/>
                <a:cs typeface="Symbol" panose="05050102010706020507" pitchFamily="18" charset="2"/>
              </a:rPr>
              <a:t>any</a:t>
            </a:r>
            <a:r>
              <a:rPr lang="en-US" sz="2400" spc="-5" dirty="0">
                <a:effectLst/>
                <a:latin typeface="Century Gothic" panose="020B0502020202020204" pitchFamily="34" charset="0"/>
                <a:ea typeface="Symbol" panose="05050102010706020507" pitchFamily="18" charset="2"/>
                <a:cs typeface="Symbol" panose="05050102010706020507" pitchFamily="18" charset="2"/>
              </a:rPr>
              <a:t> </a:t>
            </a:r>
            <a:r>
              <a:rPr lang="en-US" sz="2400" dirty="0">
                <a:effectLst/>
                <a:latin typeface="Century Gothic" panose="020B0502020202020204" pitchFamily="34" charset="0"/>
                <a:ea typeface="Symbol" panose="05050102010706020507" pitchFamily="18" charset="2"/>
                <a:cs typeface="Symbol" panose="05050102010706020507" pitchFamily="18" charset="2"/>
              </a:rPr>
              <a:t>entity other than an individual. </a:t>
            </a:r>
          </a:p>
          <a:p>
            <a:pPr marL="342900" marR="125730" lvl="0" indent="-342900">
              <a:spcBef>
                <a:spcPts val="0"/>
              </a:spcBef>
              <a:spcAft>
                <a:spcPts val="0"/>
              </a:spcAft>
              <a:buSzPts val="1200"/>
              <a:buFont typeface="Symbol" panose="05050102010706020507" pitchFamily="18" charset="2"/>
              <a:buChar char=""/>
              <a:tabLst>
                <a:tab pos="545465" algn="l"/>
                <a:tab pos="546100" algn="l"/>
              </a:tabLst>
            </a:pPr>
            <a:r>
              <a:rPr lang="en-US" sz="2400" dirty="0">
                <a:effectLst/>
                <a:latin typeface="Century Gothic" panose="020B0502020202020204" pitchFamily="34" charset="0"/>
                <a:ea typeface="Symbol" panose="05050102010706020507" pitchFamily="18" charset="2"/>
                <a:cs typeface="Symbol" panose="05050102010706020507" pitchFamily="18" charset="2"/>
              </a:rPr>
              <a:t>As the</a:t>
            </a:r>
            <a:r>
              <a:rPr lang="en-US" sz="2400" spc="-10" dirty="0">
                <a:effectLst/>
                <a:latin typeface="Century Gothic" panose="020B0502020202020204" pitchFamily="34" charset="0"/>
                <a:ea typeface="Symbol" panose="05050102010706020507" pitchFamily="18" charset="2"/>
                <a:cs typeface="Symbol" panose="05050102010706020507" pitchFamily="18" charset="2"/>
              </a:rPr>
              <a:t> </a:t>
            </a:r>
            <a:r>
              <a:rPr lang="en-US" sz="2400" dirty="0">
                <a:effectLst/>
                <a:latin typeface="Century Gothic" panose="020B0502020202020204" pitchFamily="34" charset="0"/>
                <a:ea typeface="Symbol" panose="05050102010706020507" pitchFamily="18" charset="2"/>
                <a:cs typeface="Symbol" panose="05050102010706020507" pitchFamily="18" charset="2"/>
              </a:rPr>
              <a:t>name suggests, </a:t>
            </a:r>
            <a:r>
              <a:rPr lang="en-US" sz="2400" b="1" i="1" dirty="0">
                <a:effectLst/>
                <a:latin typeface="Century Gothic" panose="020B0502020202020204" pitchFamily="34" charset="0"/>
                <a:ea typeface="Symbol" panose="05050102010706020507" pitchFamily="18" charset="2"/>
                <a:cs typeface="Symbol" panose="05050102010706020507" pitchFamily="18" charset="2"/>
              </a:rPr>
              <a:t>a sponsor-investigator assumes the</a:t>
            </a:r>
            <a:r>
              <a:rPr lang="en-US" sz="2400" b="1" i="1" spc="-10" dirty="0">
                <a:effectLst/>
                <a:latin typeface="Century Gothic" panose="020B0502020202020204" pitchFamily="34" charset="0"/>
                <a:ea typeface="Symbol" panose="05050102010706020507" pitchFamily="18" charset="2"/>
                <a:cs typeface="Symbol" panose="05050102010706020507" pitchFamily="18" charset="2"/>
              </a:rPr>
              <a:t> </a:t>
            </a:r>
            <a:r>
              <a:rPr lang="en-US" sz="2400" b="1" i="1" dirty="0">
                <a:effectLst/>
                <a:latin typeface="Century Gothic" panose="020B0502020202020204" pitchFamily="34" charset="0"/>
                <a:ea typeface="Symbol" panose="05050102010706020507" pitchFamily="18" charset="2"/>
                <a:cs typeface="Symbol" panose="05050102010706020507" pitchFamily="18" charset="2"/>
              </a:rPr>
              <a:t>responsibilities of, and must comply with, Federal regulations applicable to both a sponsor and an investigato</a:t>
            </a:r>
            <a:r>
              <a:rPr lang="en-US" sz="2400" b="1" dirty="0">
                <a:effectLst/>
                <a:latin typeface="Century Gothic" panose="020B0502020202020204" pitchFamily="34" charset="0"/>
                <a:ea typeface="Symbol" panose="05050102010706020507" pitchFamily="18" charset="2"/>
                <a:cs typeface="Symbol" panose="05050102010706020507" pitchFamily="18" charset="2"/>
              </a:rPr>
              <a:t>r. </a:t>
            </a:r>
          </a:p>
          <a:p>
            <a:pPr marL="342900" marR="125730" lvl="0" indent="-342900">
              <a:spcBef>
                <a:spcPts val="0"/>
              </a:spcBef>
              <a:spcAft>
                <a:spcPts val="0"/>
              </a:spcAft>
              <a:buSzPts val="1200"/>
              <a:buFont typeface="Symbol" panose="05050102010706020507" pitchFamily="18" charset="2"/>
              <a:buChar char=""/>
              <a:tabLst>
                <a:tab pos="545465" algn="l"/>
                <a:tab pos="546100" algn="l"/>
              </a:tabLst>
            </a:pPr>
            <a:r>
              <a:rPr lang="en-US" sz="2400" dirty="0">
                <a:effectLst/>
                <a:latin typeface="Century Gothic" panose="020B0502020202020204" pitchFamily="34" charset="0"/>
                <a:ea typeface="Symbol" panose="05050102010706020507" pitchFamily="18" charset="2"/>
                <a:cs typeface="Symbol" panose="05050102010706020507" pitchFamily="18" charset="2"/>
              </a:rPr>
              <a:t>Sponsor responsibilities can be found in 21CFR312.50 (812 for devices) and section five of ICH GCP E6(R2).</a:t>
            </a:r>
            <a:endParaRPr lang="en-US" sz="2400" dirty="0">
              <a:latin typeface="Century Gothic" panose="020B0502020202020204" pitchFamily="34" charset="0"/>
              <a:ea typeface="Calibri" panose="020F0502020204030204" pitchFamily="34" charset="0"/>
            </a:endParaRPr>
          </a:p>
          <a:p>
            <a:endParaRPr lang="en-US" sz="2800" dirty="0">
              <a:latin typeface="Century Gothic" panose="020B0502020202020204" pitchFamily="34" charset="0"/>
              <a:ea typeface="Calibri" panose="020F0502020204030204" pitchFamily="34" charset="0"/>
            </a:endParaRPr>
          </a:p>
          <a:p>
            <a:endParaRPr lang="en-US" sz="2800" dirty="0"/>
          </a:p>
          <a:p>
            <a:endParaRPr lang="en-US" dirty="0"/>
          </a:p>
        </p:txBody>
      </p:sp>
    </p:spTree>
    <p:extLst>
      <p:ext uri="{BB962C8B-B14F-4D97-AF65-F5344CB8AC3E}">
        <p14:creationId xmlns:p14="http://schemas.microsoft.com/office/powerpoint/2010/main" val="3069904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Text, letter&#10;&#10;Description automatically generated">
            <a:extLst>
              <a:ext uri="{FF2B5EF4-FFF2-40B4-BE49-F238E27FC236}">
                <a16:creationId xmlns:a16="http://schemas.microsoft.com/office/drawing/2014/main" id="{E3CA7DC6-35F8-D64F-BA74-DD4D8D5EC285}"/>
              </a:ext>
            </a:extLst>
          </p:cNvPr>
          <p:cNvPicPr>
            <a:picLocks noChangeAspect="1"/>
          </p:cNvPicPr>
          <p:nvPr/>
        </p:nvPicPr>
        <p:blipFill rotWithShape="1">
          <a:blip r:embed="rId2">
            <a:extLst>
              <a:ext uri="{28A0092B-C50C-407E-A947-70E740481C1C}">
                <a14:useLocalDpi xmlns:a14="http://schemas.microsoft.com/office/drawing/2010/main" val="0"/>
              </a:ext>
            </a:extLst>
          </a:blip>
          <a:srcRect t="13890"/>
          <a:stretch/>
        </p:blipFill>
        <p:spPr>
          <a:xfrm>
            <a:off x="3358970" y="1563541"/>
            <a:ext cx="5421144" cy="5030470"/>
          </a:xfrm>
          <a:prstGeom prst="rect">
            <a:avLst/>
          </a:prstGeom>
        </p:spPr>
      </p:pic>
      <p:sp>
        <p:nvSpPr>
          <p:cNvPr id="4" name="Title 3">
            <a:extLst>
              <a:ext uri="{FF2B5EF4-FFF2-40B4-BE49-F238E27FC236}">
                <a16:creationId xmlns:a16="http://schemas.microsoft.com/office/drawing/2014/main" id="{DC64BA15-2300-4F8F-93B1-D81982EE5BFA}"/>
              </a:ext>
            </a:extLst>
          </p:cNvPr>
          <p:cNvSpPr>
            <a:spLocks noGrp="1"/>
          </p:cNvSpPr>
          <p:nvPr>
            <p:ph type="title"/>
          </p:nvPr>
        </p:nvSpPr>
        <p:spPr/>
        <p:txBody>
          <a:bodyPr/>
          <a:lstStyle/>
          <a:p>
            <a:r>
              <a:rPr lang="en-US" dirty="0" err="1"/>
              <a:t>Gcp</a:t>
            </a:r>
            <a:r>
              <a:rPr lang="en-US" dirty="0"/>
              <a:t> requirements of the sponsor</a:t>
            </a:r>
          </a:p>
        </p:txBody>
      </p:sp>
      <p:sp>
        <p:nvSpPr>
          <p:cNvPr id="5" name="Content Placeholder 4">
            <a:extLst>
              <a:ext uri="{FF2B5EF4-FFF2-40B4-BE49-F238E27FC236}">
                <a16:creationId xmlns:a16="http://schemas.microsoft.com/office/drawing/2014/main" id="{4C7EAB94-9035-4F8E-9F55-54D0B0DB7077}"/>
              </a:ext>
            </a:extLst>
          </p:cNvPr>
          <p:cNvSpPr>
            <a:spLocks noGrp="1"/>
          </p:cNvSpPr>
          <p:nvPr>
            <p:ph sz="half" idx="1"/>
          </p:nvPr>
        </p:nvSpPr>
        <p:spPr>
          <a:xfrm>
            <a:off x="338667" y="1307689"/>
            <a:ext cx="11461750" cy="4581335"/>
          </a:xfrm>
        </p:spPr>
        <p:txBody>
          <a:bodyPr/>
          <a:lstStyle/>
          <a:p>
            <a:endParaRPr lang="en-US" sz="2800" dirty="0">
              <a:effectLst/>
              <a:latin typeface="Century Gothic" panose="020B0502020202020204" pitchFamily="34" charset="0"/>
              <a:ea typeface="Calibri" panose="020F0502020204030204" pitchFamily="34" charset="0"/>
            </a:endParaRPr>
          </a:p>
          <a:p>
            <a:endParaRPr lang="en-US" sz="2800" dirty="0"/>
          </a:p>
          <a:p>
            <a:endParaRPr lang="en-US" dirty="0"/>
          </a:p>
        </p:txBody>
      </p:sp>
      <p:sp>
        <p:nvSpPr>
          <p:cNvPr id="6" name="Text Placeholder 5">
            <a:extLst>
              <a:ext uri="{FF2B5EF4-FFF2-40B4-BE49-F238E27FC236}">
                <a16:creationId xmlns:a16="http://schemas.microsoft.com/office/drawing/2014/main" id="{6286AE51-70BD-4B1A-89C8-5DDAD983CED8}"/>
              </a:ext>
            </a:extLst>
          </p:cNvPr>
          <p:cNvSpPr>
            <a:spLocks noGrp="1"/>
          </p:cNvSpPr>
          <p:nvPr>
            <p:ph type="body" sz="quarter" idx="10"/>
          </p:nvPr>
        </p:nvSpPr>
        <p:spPr/>
        <p:txBody>
          <a:bodyPr/>
          <a:lstStyle/>
          <a:p>
            <a:endParaRPr lang="en-US"/>
          </a:p>
        </p:txBody>
      </p:sp>
      <p:sp>
        <p:nvSpPr>
          <p:cNvPr id="2" name="Content Placeholder 4">
            <a:extLst>
              <a:ext uri="{FF2B5EF4-FFF2-40B4-BE49-F238E27FC236}">
                <a16:creationId xmlns:a16="http://schemas.microsoft.com/office/drawing/2014/main" id="{0F692C89-25D3-4111-B4A6-F486BFA03F5C}"/>
              </a:ext>
            </a:extLst>
          </p:cNvPr>
          <p:cNvSpPr txBox="1">
            <a:spLocks/>
          </p:cNvSpPr>
          <p:nvPr/>
        </p:nvSpPr>
        <p:spPr>
          <a:xfrm>
            <a:off x="338667" y="1629508"/>
            <a:ext cx="11461750" cy="4259516"/>
          </a:xfrm>
          <a:prstGeom prst="rect">
            <a:avLst/>
          </a:prstGeom>
        </p:spPr>
        <p:txBody>
          <a:bodyPr>
            <a:normAutofit/>
          </a:bodyPr>
          <a:lstStyle>
            <a:lvl1pPr marL="457182" indent="-457182" algn="l" defTabSz="609576" rtl="0" eaLnBrk="1" latinLnBrk="0" hangingPunct="1">
              <a:spcBef>
                <a:spcPct val="20000"/>
              </a:spcBef>
              <a:buFont typeface="Arial"/>
              <a:buChar char="•"/>
              <a:defRPr sz="3733" b="0" i="0" kern="1200" baseline="0">
                <a:solidFill>
                  <a:schemeClr val="tx1"/>
                </a:solidFill>
                <a:latin typeface="Century Gothic" charset="0"/>
                <a:ea typeface="+mn-ea"/>
                <a:cs typeface="Avenir Roman"/>
              </a:defRPr>
            </a:lvl1pPr>
            <a:lvl2pPr marL="990560" indent="-380985" algn="l" defTabSz="609576" rtl="0" eaLnBrk="1" latinLnBrk="0" hangingPunct="1">
              <a:spcBef>
                <a:spcPct val="20000"/>
              </a:spcBef>
              <a:buFont typeface="Arial"/>
              <a:buChar char="–"/>
              <a:defRPr sz="3200" b="0" i="0" kern="1200" baseline="0">
                <a:solidFill>
                  <a:schemeClr val="tx1"/>
                </a:solidFill>
                <a:latin typeface="Century Gothic" charset="0"/>
                <a:ea typeface="+mn-ea"/>
                <a:cs typeface="Avenir Roman"/>
              </a:defRPr>
            </a:lvl2pPr>
            <a:lvl3pPr marL="1523939" indent="-304788" algn="l" defTabSz="609576" rtl="0" eaLnBrk="1" latinLnBrk="0" hangingPunct="1">
              <a:spcBef>
                <a:spcPct val="20000"/>
              </a:spcBef>
              <a:buFont typeface="Arial"/>
              <a:buChar char="•"/>
              <a:defRPr sz="2667" b="0" i="0" kern="1200" baseline="0">
                <a:solidFill>
                  <a:schemeClr val="tx1"/>
                </a:solidFill>
                <a:latin typeface="Century Gothic" charset="0"/>
                <a:ea typeface="Century Gothic" charset="0"/>
                <a:cs typeface="Century Gothic" charset="0"/>
              </a:defRPr>
            </a:lvl3pPr>
            <a:lvl4pPr marL="2133515" indent="-304788" algn="l" defTabSz="609576" rtl="0" eaLnBrk="1" latinLnBrk="0" hangingPunct="1">
              <a:spcBef>
                <a:spcPct val="20000"/>
              </a:spcBef>
              <a:buFont typeface="Arial"/>
              <a:buChar char="–"/>
              <a:defRPr sz="2400" b="0" i="0" kern="1200" baseline="0">
                <a:solidFill>
                  <a:schemeClr val="tx1"/>
                </a:solidFill>
                <a:latin typeface="Century Gothic" charset="0"/>
                <a:ea typeface="+mn-ea"/>
                <a:cs typeface="Avenir Roman"/>
              </a:defRPr>
            </a:lvl4pPr>
            <a:lvl5pPr marL="2743090" indent="-304788" algn="l" defTabSz="609576" rtl="0" eaLnBrk="1" latinLnBrk="0" hangingPunct="1">
              <a:spcBef>
                <a:spcPct val="20000"/>
              </a:spcBef>
              <a:buFont typeface="Arial"/>
              <a:buChar char="»"/>
              <a:defRPr sz="2400" b="0" i="0" kern="1200" baseline="0">
                <a:solidFill>
                  <a:schemeClr val="tx1"/>
                </a:solidFill>
                <a:latin typeface="Century Gothic" charset="0"/>
                <a:ea typeface="+mn-ea"/>
                <a:cs typeface="Avenir Roman"/>
              </a:defRPr>
            </a:lvl5pPr>
            <a:lvl6pPr marL="3352666" indent="-304788" algn="l" defTabSz="609576" rtl="0" eaLnBrk="1" latinLnBrk="0" hangingPunct="1">
              <a:spcBef>
                <a:spcPct val="20000"/>
              </a:spcBef>
              <a:buFont typeface="Arial"/>
              <a:buChar char="•"/>
              <a:defRPr sz="2400" kern="1200">
                <a:solidFill>
                  <a:schemeClr val="tx1"/>
                </a:solidFill>
                <a:latin typeface="+mn-lt"/>
                <a:ea typeface="+mn-ea"/>
                <a:cs typeface="+mn-cs"/>
              </a:defRPr>
            </a:lvl6pPr>
            <a:lvl7pPr marL="3962242" indent="-304788" algn="l" defTabSz="609576" rtl="0" eaLnBrk="1" latinLnBrk="0" hangingPunct="1">
              <a:spcBef>
                <a:spcPct val="20000"/>
              </a:spcBef>
              <a:buFont typeface="Arial"/>
              <a:buChar char="•"/>
              <a:defRPr sz="2400" kern="1200">
                <a:solidFill>
                  <a:schemeClr val="tx1"/>
                </a:solidFill>
                <a:latin typeface="+mn-lt"/>
                <a:ea typeface="+mn-ea"/>
                <a:cs typeface="+mn-cs"/>
              </a:defRPr>
            </a:lvl7pPr>
            <a:lvl8pPr marL="4571817" indent="-304788" algn="l" defTabSz="609576" rtl="0" eaLnBrk="1" latinLnBrk="0" hangingPunct="1">
              <a:spcBef>
                <a:spcPct val="20000"/>
              </a:spcBef>
              <a:buFont typeface="Arial"/>
              <a:buChar char="•"/>
              <a:defRPr sz="2400" kern="1200">
                <a:solidFill>
                  <a:schemeClr val="tx1"/>
                </a:solidFill>
                <a:latin typeface="+mn-lt"/>
                <a:ea typeface="+mn-ea"/>
                <a:cs typeface="+mn-cs"/>
              </a:defRPr>
            </a:lvl8pPr>
            <a:lvl9pPr marL="5181393" indent="-304788" algn="l" defTabSz="609576" rtl="0" eaLnBrk="1" latinLnBrk="0" hangingPunct="1">
              <a:spcBef>
                <a:spcPct val="20000"/>
              </a:spcBef>
              <a:buFont typeface="Arial"/>
              <a:buChar char="•"/>
              <a:defRPr sz="2400" kern="1200">
                <a:solidFill>
                  <a:schemeClr val="tx1"/>
                </a:solidFill>
                <a:latin typeface="+mn-lt"/>
                <a:ea typeface="+mn-ea"/>
                <a:cs typeface="+mn-cs"/>
              </a:defRPr>
            </a:lvl9pPr>
          </a:lstStyle>
          <a:p>
            <a:pPr marL="0" indent="0">
              <a:buNone/>
            </a:pPr>
            <a:endParaRPr lang="en-US" sz="2800">
              <a:latin typeface="Century Gothic" panose="020B0502020202020204" pitchFamily="34" charset="0"/>
              <a:ea typeface="Calibri" panose="020F0502020204030204" pitchFamily="34" charset="0"/>
            </a:endParaRPr>
          </a:p>
          <a:p>
            <a:endParaRPr lang="en-US" sz="2800">
              <a:latin typeface="Century Gothic" panose="020B0502020202020204" pitchFamily="34" charset="0"/>
              <a:ea typeface="Calibri" panose="020F0502020204030204" pitchFamily="34" charset="0"/>
            </a:endParaRPr>
          </a:p>
          <a:p>
            <a:endParaRPr lang="en-US" sz="2800"/>
          </a:p>
          <a:p>
            <a:endParaRPr lang="en-US" dirty="0"/>
          </a:p>
        </p:txBody>
      </p:sp>
      <p:sp>
        <p:nvSpPr>
          <p:cNvPr id="10" name="TextBox 9">
            <a:extLst>
              <a:ext uri="{FF2B5EF4-FFF2-40B4-BE49-F238E27FC236}">
                <a16:creationId xmlns:a16="http://schemas.microsoft.com/office/drawing/2014/main" id="{019A146A-673E-864D-4D0C-B66EBA908780}"/>
              </a:ext>
            </a:extLst>
          </p:cNvPr>
          <p:cNvSpPr txBox="1"/>
          <p:nvPr/>
        </p:nvSpPr>
        <p:spPr>
          <a:xfrm>
            <a:off x="2476419" y="1183467"/>
            <a:ext cx="7186246" cy="461665"/>
          </a:xfrm>
          <a:prstGeom prst="rect">
            <a:avLst/>
          </a:prstGeom>
          <a:noFill/>
        </p:spPr>
        <p:txBody>
          <a:bodyPr wrap="square" rtlCol="0">
            <a:spAutoFit/>
          </a:bodyPr>
          <a:lstStyle/>
          <a:p>
            <a:r>
              <a:rPr lang="en-US" sz="2400" dirty="0">
                <a:latin typeface="Century Gothic" panose="020B0502020202020204" pitchFamily="34" charset="0"/>
                <a:hlinkClick r:id="rId3"/>
              </a:rPr>
              <a:t>https://www.fda.gov/media/93884/download</a:t>
            </a:r>
            <a:r>
              <a:rPr lang="en-US" sz="2400" dirty="0">
                <a:latin typeface="Century Gothic" panose="020B0502020202020204" pitchFamily="34" charset="0"/>
              </a:rPr>
              <a:t> </a:t>
            </a:r>
          </a:p>
        </p:txBody>
      </p:sp>
    </p:spTree>
    <p:extLst>
      <p:ext uri="{BB962C8B-B14F-4D97-AF65-F5344CB8AC3E}">
        <p14:creationId xmlns:p14="http://schemas.microsoft.com/office/powerpoint/2010/main" val="915875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C64BA15-2300-4F8F-93B1-D81982EE5BFA}"/>
              </a:ext>
            </a:extLst>
          </p:cNvPr>
          <p:cNvSpPr>
            <a:spLocks noGrp="1"/>
          </p:cNvSpPr>
          <p:nvPr>
            <p:ph type="title"/>
          </p:nvPr>
        </p:nvSpPr>
        <p:spPr>
          <a:xfrm>
            <a:off x="304800" y="204903"/>
            <a:ext cx="11582400" cy="549537"/>
          </a:xfrm>
        </p:spPr>
        <p:txBody>
          <a:bodyPr/>
          <a:lstStyle/>
          <a:p>
            <a:r>
              <a:rPr lang="en-US" dirty="0" err="1"/>
              <a:t>Gcp</a:t>
            </a:r>
            <a:r>
              <a:rPr lang="en-US" dirty="0"/>
              <a:t>: sponsor-investigator</a:t>
            </a:r>
          </a:p>
        </p:txBody>
      </p:sp>
      <p:sp>
        <p:nvSpPr>
          <p:cNvPr id="5" name="Content Placeholder 4">
            <a:extLst>
              <a:ext uri="{FF2B5EF4-FFF2-40B4-BE49-F238E27FC236}">
                <a16:creationId xmlns:a16="http://schemas.microsoft.com/office/drawing/2014/main" id="{4C7EAB94-9035-4F8E-9F55-54D0B0DB7077}"/>
              </a:ext>
            </a:extLst>
          </p:cNvPr>
          <p:cNvSpPr>
            <a:spLocks noGrp="1"/>
          </p:cNvSpPr>
          <p:nvPr>
            <p:ph sz="half" idx="1"/>
          </p:nvPr>
        </p:nvSpPr>
        <p:spPr>
          <a:xfrm>
            <a:off x="338667" y="1307689"/>
            <a:ext cx="11461750" cy="4581335"/>
          </a:xfrm>
        </p:spPr>
        <p:txBody>
          <a:bodyPr/>
          <a:lstStyle/>
          <a:p>
            <a:endParaRPr lang="en-US" sz="2800" dirty="0">
              <a:effectLst/>
              <a:latin typeface="Century Gothic" panose="020B0502020202020204" pitchFamily="34" charset="0"/>
              <a:ea typeface="Calibri" panose="020F0502020204030204" pitchFamily="34" charset="0"/>
            </a:endParaRPr>
          </a:p>
          <a:p>
            <a:endParaRPr lang="en-US" sz="2800" dirty="0"/>
          </a:p>
          <a:p>
            <a:endParaRPr lang="en-US" dirty="0"/>
          </a:p>
        </p:txBody>
      </p:sp>
      <p:sp>
        <p:nvSpPr>
          <p:cNvPr id="6" name="Text Placeholder 5">
            <a:extLst>
              <a:ext uri="{FF2B5EF4-FFF2-40B4-BE49-F238E27FC236}">
                <a16:creationId xmlns:a16="http://schemas.microsoft.com/office/drawing/2014/main" id="{6286AE51-70BD-4B1A-89C8-5DDAD983CED8}"/>
              </a:ext>
            </a:extLst>
          </p:cNvPr>
          <p:cNvSpPr>
            <a:spLocks noGrp="1"/>
          </p:cNvSpPr>
          <p:nvPr>
            <p:ph type="body" sz="quarter" idx="10"/>
          </p:nvPr>
        </p:nvSpPr>
        <p:spPr/>
        <p:txBody>
          <a:bodyPr/>
          <a:lstStyle/>
          <a:p>
            <a:endParaRPr lang="en-US"/>
          </a:p>
        </p:txBody>
      </p:sp>
      <p:sp>
        <p:nvSpPr>
          <p:cNvPr id="2" name="Content Placeholder 4">
            <a:extLst>
              <a:ext uri="{FF2B5EF4-FFF2-40B4-BE49-F238E27FC236}">
                <a16:creationId xmlns:a16="http://schemas.microsoft.com/office/drawing/2014/main" id="{0F692C89-25D3-4111-B4A6-F486BFA03F5C}"/>
              </a:ext>
            </a:extLst>
          </p:cNvPr>
          <p:cNvSpPr txBox="1">
            <a:spLocks/>
          </p:cNvSpPr>
          <p:nvPr/>
        </p:nvSpPr>
        <p:spPr>
          <a:xfrm>
            <a:off x="391583" y="1132849"/>
            <a:ext cx="11408834" cy="4271489"/>
          </a:xfrm>
          <a:prstGeom prst="rect">
            <a:avLst/>
          </a:prstGeom>
        </p:spPr>
        <p:txBody>
          <a:bodyPr>
            <a:normAutofit/>
          </a:bodyPr>
          <a:lstStyle>
            <a:lvl1pPr marL="457182" indent="-457182" algn="l" defTabSz="609576" rtl="0" eaLnBrk="1" latinLnBrk="0" hangingPunct="1">
              <a:spcBef>
                <a:spcPct val="20000"/>
              </a:spcBef>
              <a:buFont typeface="Arial"/>
              <a:buChar char="•"/>
              <a:defRPr sz="3733" b="0" i="0" kern="1200" baseline="0">
                <a:solidFill>
                  <a:schemeClr val="tx1"/>
                </a:solidFill>
                <a:latin typeface="Century Gothic" charset="0"/>
                <a:ea typeface="+mn-ea"/>
                <a:cs typeface="Avenir Roman"/>
              </a:defRPr>
            </a:lvl1pPr>
            <a:lvl2pPr marL="990560" indent="-380985" algn="l" defTabSz="609576" rtl="0" eaLnBrk="1" latinLnBrk="0" hangingPunct="1">
              <a:spcBef>
                <a:spcPct val="20000"/>
              </a:spcBef>
              <a:buFont typeface="Arial"/>
              <a:buChar char="–"/>
              <a:defRPr sz="3200" b="0" i="0" kern="1200" baseline="0">
                <a:solidFill>
                  <a:schemeClr val="tx1"/>
                </a:solidFill>
                <a:latin typeface="Century Gothic" charset="0"/>
                <a:ea typeface="+mn-ea"/>
                <a:cs typeface="Avenir Roman"/>
              </a:defRPr>
            </a:lvl2pPr>
            <a:lvl3pPr marL="1523939" indent="-304788" algn="l" defTabSz="609576" rtl="0" eaLnBrk="1" latinLnBrk="0" hangingPunct="1">
              <a:spcBef>
                <a:spcPct val="20000"/>
              </a:spcBef>
              <a:buFont typeface="Arial"/>
              <a:buChar char="•"/>
              <a:defRPr sz="2667" b="0" i="0" kern="1200" baseline="0">
                <a:solidFill>
                  <a:schemeClr val="tx1"/>
                </a:solidFill>
                <a:latin typeface="Century Gothic" charset="0"/>
                <a:ea typeface="Century Gothic" charset="0"/>
                <a:cs typeface="Century Gothic" charset="0"/>
              </a:defRPr>
            </a:lvl3pPr>
            <a:lvl4pPr marL="2133515" indent="-304788" algn="l" defTabSz="609576" rtl="0" eaLnBrk="1" latinLnBrk="0" hangingPunct="1">
              <a:spcBef>
                <a:spcPct val="20000"/>
              </a:spcBef>
              <a:buFont typeface="Arial"/>
              <a:buChar char="–"/>
              <a:defRPr sz="2400" b="0" i="0" kern="1200" baseline="0">
                <a:solidFill>
                  <a:schemeClr val="tx1"/>
                </a:solidFill>
                <a:latin typeface="Century Gothic" charset="0"/>
                <a:ea typeface="+mn-ea"/>
                <a:cs typeface="Avenir Roman"/>
              </a:defRPr>
            </a:lvl4pPr>
            <a:lvl5pPr marL="2743090" indent="-304788" algn="l" defTabSz="609576" rtl="0" eaLnBrk="1" latinLnBrk="0" hangingPunct="1">
              <a:spcBef>
                <a:spcPct val="20000"/>
              </a:spcBef>
              <a:buFont typeface="Arial"/>
              <a:buChar char="»"/>
              <a:defRPr sz="2400" b="0" i="0" kern="1200" baseline="0">
                <a:solidFill>
                  <a:schemeClr val="tx1"/>
                </a:solidFill>
                <a:latin typeface="Century Gothic" charset="0"/>
                <a:ea typeface="+mn-ea"/>
                <a:cs typeface="Avenir Roman"/>
              </a:defRPr>
            </a:lvl5pPr>
            <a:lvl6pPr marL="3352666" indent="-304788" algn="l" defTabSz="609576" rtl="0" eaLnBrk="1" latinLnBrk="0" hangingPunct="1">
              <a:spcBef>
                <a:spcPct val="20000"/>
              </a:spcBef>
              <a:buFont typeface="Arial"/>
              <a:buChar char="•"/>
              <a:defRPr sz="2400" kern="1200">
                <a:solidFill>
                  <a:schemeClr val="tx1"/>
                </a:solidFill>
                <a:latin typeface="+mn-lt"/>
                <a:ea typeface="+mn-ea"/>
                <a:cs typeface="+mn-cs"/>
              </a:defRPr>
            </a:lvl6pPr>
            <a:lvl7pPr marL="3962242" indent="-304788" algn="l" defTabSz="609576" rtl="0" eaLnBrk="1" latinLnBrk="0" hangingPunct="1">
              <a:spcBef>
                <a:spcPct val="20000"/>
              </a:spcBef>
              <a:buFont typeface="Arial"/>
              <a:buChar char="•"/>
              <a:defRPr sz="2400" kern="1200">
                <a:solidFill>
                  <a:schemeClr val="tx1"/>
                </a:solidFill>
                <a:latin typeface="+mn-lt"/>
                <a:ea typeface="+mn-ea"/>
                <a:cs typeface="+mn-cs"/>
              </a:defRPr>
            </a:lvl7pPr>
            <a:lvl8pPr marL="4571817" indent="-304788" algn="l" defTabSz="609576" rtl="0" eaLnBrk="1" latinLnBrk="0" hangingPunct="1">
              <a:spcBef>
                <a:spcPct val="20000"/>
              </a:spcBef>
              <a:buFont typeface="Arial"/>
              <a:buChar char="•"/>
              <a:defRPr sz="2400" kern="1200">
                <a:solidFill>
                  <a:schemeClr val="tx1"/>
                </a:solidFill>
                <a:latin typeface="+mn-lt"/>
                <a:ea typeface="+mn-ea"/>
                <a:cs typeface="+mn-cs"/>
              </a:defRPr>
            </a:lvl8pPr>
            <a:lvl9pPr marL="5181393" indent="-304788" algn="l" defTabSz="609576" rtl="0" eaLnBrk="1" latinLnBrk="0" hangingPunct="1">
              <a:spcBef>
                <a:spcPct val="20000"/>
              </a:spcBef>
              <a:buFont typeface="Arial"/>
              <a:buChar char="•"/>
              <a:defRPr sz="2400" kern="1200">
                <a:solidFill>
                  <a:schemeClr val="tx1"/>
                </a:solidFill>
                <a:latin typeface="+mn-lt"/>
                <a:ea typeface="+mn-ea"/>
                <a:cs typeface="+mn-cs"/>
              </a:defRPr>
            </a:lvl9pPr>
          </a:lstStyle>
          <a:p>
            <a:pPr algn="l"/>
            <a:endParaRPr lang="en-US" sz="1800" b="0" i="0" u="none" strike="noStrike" baseline="0" dirty="0">
              <a:solidFill>
                <a:srgbClr val="000000"/>
              </a:solidFill>
              <a:latin typeface="Calibri" panose="020F0502020204030204" pitchFamily="34" charset="0"/>
            </a:endParaRPr>
          </a:p>
          <a:p>
            <a:pPr marL="0" indent="0">
              <a:buNone/>
            </a:pPr>
            <a:r>
              <a:rPr lang="en-US" sz="2400" b="0" i="0" u="none" strike="noStrike" baseline="0" dirty="0">
                <a:solidFill>
                  <a:srgbClr val="000000"/>
                </a:solidFill>
                <a:latin typeface="Century Gothic" panose="020B0502020202020204" pitchFamily="34" charset="0"/>
              </a:rPr>
              <a:t>University institutions have created excellent resources and the infrastructure for Principal Investigators (PIs) and research study teams to receive training in Good Clinical Practice (GCP). As would be expected, this training focuses on section four of the GCP Guidelines, the role of the Investigator. However, when a PI is conducting Sponsor-Investigator research (aka an Investigator-Initiated trial (IIT)), the PI also needs to be aware of and understand the regulatory requirements for a Sponsor. To a degree, this is also true for Federally funded research even though these types of studies/trials are not technically Sponsor-Investigator research. </a:t>
            </a:r>
            <a:endParaRPr lang="en-US" sz="2400" dirty="0">
              <a:latin typeface="Century Gothic" panose="020B0502020202020204" pitchFamily="34" charset="0"/>
              <a:ea typeface="Calibri" panose="020F0502020204030204" pitchFamily="34" charset="0"/>
            </a:endParaRPr>
          </a:p>
          <a:p>
            <a:endParaRPr lang="en-US" sz="2800" dirty="0"/>
          </a:p>
          <a:p>
            <a:endParaRPr lang="en-US" dirty="0"/>
          </a:p>
        </p:txBody>
      </p:sp>
    </p:spTree>
    <p:extLst>
      <p:ext uri="{BB962C8B-B14F-4D97-AF65-F5344CB8AC3E}">
        <p14:creationId xmlns:p14="http://schemas.microsoft.com/office/powerpoint/2010/main" val="369549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Office Theme">
  <a:themeElements>
    <a:clrScheme name="CTSI/UHealth Colors">
      <a:dk1>
        <a:srgbClr val="414042"/>
      </a:dk1>
      <a:lt1>
        <a:sysClr val="window" lastClr="FFFFFF"/>
      </a:lt1>
      <a:dk2>
        <a:srgbClr val="AC162C"/>
      </a:dk2>
      <a:lt2>
        <a:srgbClr val="A7A9AC"/>
      </a:lt2>
      <a:accent1>
        <a:srgbClr val="4F868E"/>
      </a:accent1>
      <a:accent2>
        <a:srgbClr val="7EDDD3"/>
      </a:accent2>
      <a:accent3>
        <a:srgbClr val="836C8E"/>
      </a:accent3>
      <a:accent4>
        <a:srgbClr val="E37A41"/>
      </a:accent4>
      <a:accent5>
        <a:srgbClr val="EFC041"/>
      </a:accent5>
      <a:accent6>
        <a:srgbClr val="006379"/>
      </a:accent6>
      <a:hlink>
        <a:srgbClr val="0000FF"/>
      </a:hlink>
      <a:folHlink>
        <a:srgbClr val="CCCC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NCATS Color Pallet">
      <a:dk1>
        <a:srgbClr val="000000"/>
      </a:dk1>
      <a:lt1>
        <a:srgbClr val="FFFFFF"/>
      </a:lt1>
      <a:dk2>
        <a:srgbClr val="44546A"/>
      </a:dk2>
      <a:lt2>
        <a:srgbClr val="E7E6E6"/>
      </a:lt2>
      <a:accent1>
        <a:srgbClr val="632F6C"/>
      </a:accent1>
      <a:accent2>
        <a:srgbClr val="006378"/>
      </a:accent2>
      <a:accent3>
        <a:srgbClr val="626669"/>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2847</TotalTime>
  <Words>2277</Words>
  <Application>Microsoft Office PowerPoint</Application>
  <PresentationFormat>Widescreen</PresentationFormat>
  <Paragraphs>198</Paragraphs>
  <Slides>23</Slides>
  <Notes>3</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23</vt:i4>
      </vt:variant>
    </vt:vector>
  </HeadingPairs>
  <TitlesOfParts>
    <vt:vector size="36" baseType="lpstr">
      <vt:lpstr>Arial</vt:lpstr>
      <vt:lpstr>Arial Bold</vt:lpstr>
      <vt:lpstr>Calibri</vt:lpstr>
      <vt:lpstr>Calibri Light</vt:lpstr>
      <vt:lpstr>Cambria</vt:lpstr>
      <vt:lpstr>Century Gothic</vt:lpstr>
      <vt:lpstr>Century Gothic Bold</vt:lpstr>
      <vt:lpstr>Century Gothic Bold Italic</vt:lpstr>
      <vt:lpstr>Symbol</vt:lpstr>
      <vt:lpstr>Wingdings</vt:lpstr>
      <vt:lpstr>1_Office Theme</vt:lpstr>
      <vt:lpstr>Office Theme</vt:lpstr>
      <vt:lpstr>Office Theme</vt:lpstr>
      <vt:lpstr>MANAGING SPONSOR RESPONSIBILITIES FOR FEDERALLY-FUNDED RESEARCH   Presented by the Research Quality Compliance Network </vt:lpstr>
      <vt:lpstr>PRESENTERS</vt:lpstr>
      <vt:lpstr>learning objectives / agenda</vt:lpstr>
      <vt:lpstr>Research funding mechanisms</vt:lpstr>
      <vt:lpstr>Research funding mechanisms (cont.)</vt:lpstr>
      <vt:lpstr>Roles in clinical research / trials</vt:lpstr>
      <vt:lpstr>What is a sponsor-investigator</vt:lpstr>
      <vt:lpstr>Gcp requirements of the sponsor</vt:lpstr>
      <vt:lpstr>Gcp: sponsor-investigator</vt:lpstr>
      <vt:lpstr>Gcp examples section 5 – sponsor</vt:lpstr>
      <vt:lpstr>references</vt:lpstr>
      <vt:lpstr>PowerPoint Presentation</vt:lpstr>
      <vt:lpstr>Key Points</vt:lpstr>
      <vt:lpstr>How I Would Think About a Pilot Study That Fits NIH Definition of a Clinical Trial</vt:lpstr>
      <vt:lpstr>Why I Separate Sponsor and Investigator In The Prior Example</vt:lpstr>
      <vt:lpstr>Practically Speaking…</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Ashley Kapron</dc:creator>
  <cp:lastModifiedBy>Glen Larkin</cp:lastModifiedBy>
  <cp:revision>203</cp:revision>
  <dcterms:created xsi:type="dcterms:W3CDTF">2021-04-12T16:36:42Z</dcterms:created>
  <dcterms:modified xsi:type="dcterms:W3CDTF">2023-01-17T22:09:14Z</dcterms:modified>
</cp:coreProperties>
</file>