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Lst>
  <p:notesMasterIdLst>
    <p:notesMasterId r:id="rId29"/>
  </p:notesMasterIdLst>
  <p:sldIdLst>
    <p:sldId id="256" r:id="rId16"/>
    <p:sldId id="281" r:id="rId17"/>
    <p:sldId id="423" r:id="rId18"/>
    <p:sldId id="424" r:id="rId19"/>
    <p:sldId id="426" r:id="rId20"/>
    <p:sldId id="425" r:id="rId21"/>
    <p:sldId id="432" r:id="rId22"/>
    <p:sldId id="421" r:id="rId23"/>
    <p:sldId id="427" r:id="rId24"/>
    <p:sldId id="428" r:id="rId25"/>
    <p:sldId id="431" r:id="rId26"/>
    <p:sldId id="381" r:id="rId27"/>
    <p:sldId id="430" r:id="rId28"/>
  </p:sldIdLst>
  <p:sldSz cx="13004800" cy="9753600"/>
  <p:notesSz cx="6858000" cy="9144000"/>
  <p:defaultTextStyle>
    <a:defPPr>
      <a:defRPr lang="en-US"/>
    </a:defPPr>
    <a:lvl1pPr algn="l" rtl="0" eaLnBrk="0" fontAlgn="base" hangingPunct="0">
      <a:spcBef>
        <a:spcPct val="0"/>
      </a:spcBef>
      <a:spcAft>
        <a:spcPct val="0"/>
      </a:spcAft>
      <a:defRPr sz="4200" kern="1200">
        <a:solidFill>
          <a:srgbClr val="414141"/>
        </a:solidFill>
        <a:latin typeface="Gill Sans Light" panose="020B0302020104020203" pitchFamily="34" charset="-79"/>
        <a:ea typeface="ヒラギノ角ゴ ProN W3" panose="020B0300000000000000" pitchFamily="34" charset="-128"/>
        <a:cs typeface="+mn-cs"/>
        <a:sym typeface="Gill Sans Light" panose="020B0302020104020203" pitchFamily="34" charset="-79"/>
      </a:defRPr>
    </a:lvl1pPr>
    <a:lvl2pPr marL="457200" algn="l" rtl="0" eaLnBrk="0" fontAlgn="base" hangingPunct="0">
      <a:spcBef>
        <a:spcPct val="0"/>
      </a:spcBef>
      <a:spcAft>
        <a:spcPct val="0"/>
      </a:spcAft>
      <a:defRPr sz="4200" kern="1200">
        <a:solidFill>
          <a:srgbClr val="414141"/>
        </a:solidFill>
        <a:latin typeface="Gill Sans Light" panose="020B0302020104020203" pitchFamily="34" charset="-79"/>
        <a:ea typeface="ヒラギノ角ゴ ProN W3" panose="020B0300000000000000" pitchFamily="34" charset="-128"/>
        <a:cs typeface="+mn-cs"/>
        <a:sym typeface="Gill Sans Light" panose="020B0302020104020203" pitchFamily="34" charset="-79"/>
      </a:defRPr>
    </a:lvl2pPr>
    <a:lvl3pPr marL="914400" algn="l" rtl="0" eaLnBrk="0" fontAlgn="base" hangingPunct="0">
      <a:spcBef>
        <a:spcPct val="0"/>
      </a:spcBef>
      <a:spcAft>
        <a:spcPct val="0"/>
      </a:spcAft>
      <a:defRPr sz="4200" kern="1200">
        <a:solidFill>
          <a:srgbClr val="414141"/>
        </a:solidFill>
        <a:latin typeface="Gill Sans Light" panose="020B0302020104020203" pitchFamily="34" charset="-79"/>
        <a:ea typeface="ヒラギノ角ゴ ProN W3" panose="020B0300000000000000" pitchFamily="34" charset="-128"/>
        <a:cs typeface="+mn-cs"/>
        <a:sym typeface="Gill Sans Light" panose="020B0302020104020203" pitchFamily="34" charset="-79"/>
      </a:defRPr>
    </a:lvl3pPr>
    <a:lvl4pPr marL="1371600" algn="l" rtl="0" eaLnBrk="0" fontAlgn="base" hangingPunct="0">
      <a:spcBef>
        <a:spcPct val="0"/>
      </a:spcBef>
      <a:spcAft>
        <a:spcPct val="0"/>
      </a:spcAft>
      <a:defRPr sz="4200" kern="1200">
        <a:solidFill>
          <a:srgbClr val="414141"/>
        </a:solidFill>
        <a:latin typeface="Gill Sans Light" panose="020B0302020104020203" pitchFamily="34" charset="-79"/>
        <a:ea typeface="ヒラギノ角ゴ ProN W3" panose="020B0300000000000000" pitchFamily="34" charset="-128"/>
        <a:cs typeface="+mn-cs"/>
        <a:sym typeface="Gill Sans Light" panose="020B0302020104020203" pitchFamily="34" charset="-79"/>
      </a:defRPr>
    </a:lvl4pPr>
    <a:lvl5pPr marL="1828800" algn="l" rtl="0" eaLnBrk="0" fontAlgn="base" hangingPunct="0">
      <a:spcBef>
        <a:spcPct val="0"/>
      </a:spcBef>
      <a:spcAft>
        <a:spcPct val="0"/>
      </a:spcAft>
      <a:defRPr sz="4200" kern="1200">
        <a:solidFill>
          <a:srgbClr val="414141"/>
        </a:solidFill>
        <a:latin typeface="Gill Sans Light" panose="020B0302020104020203" pitchFamily="34" charset="-79"/>
        <a:ea typeface="ヒラギノ角ゴ ProN W3" panose="020B0300000000000000" pitchFamily="34" charset="-128"/>
        <a:cs typeface="+mn-cs"/>
        <a:sym typeface="Gill Sans Light" panose="020B0302020104020203" pitchFamily="34" charset="-79"/>
      </a:defRPr>
    </a:lvl5pPr>
    <a:lvl6pPr marL="2286000" algn="l" defTabSz="914400" rtl="0" eaLnBrk="1" latinLnBrk="0" hangingPunct="1">
      <a:defRPr sz="4200" kern="1200">
        <a:solidFill>
          <a:srgbClr val="414141"/>
        </a:solidFill>
        <a:latin typeface="Gill Sans Light" panose="020B0302020104020203" pitchFamily="34" charset="-79"/>
        <a:ea typeface="ヒラギノ角ゴ ProN W3" panose="020B0300000000000000" pitchFamily="34" charset="-128"/>
        <a:cs typeface="+mn-cs"/>
        <a:sym typeface="Gill Sans Light" panose="020B0302020104020203" pitchFamily="34" charset="-79"/>
      </a:defRPr>
    </a:lvl6pPr>
    <a:lvl7pPr marL="2743200" algn="l" defTabSz="914400" rtl="0" eaLnBrk="1" latinLnBrk="0" hangingPunct="1">
      <a:defRPr sz="4200" kern="1200">
        <a:solidFill>
          <a:srgbClr val="414141"/>
        </a:solidFill>
        <a:latin typeface="Gill Sans Light" panose="020B0302020104020203" pitchFamily="34" charset="-79"/>
        <a:ea typeface="ヒラギノ角ゴ ProN W3" panose="020B0300000000000000" pitchFamily="34" charset="-128"/>
        <a:cs typeface="+mn-cs"/>
        <a:sym typeface="Gill Sans Light" panose="020B0302020104020203" pitchFamily="34" charset="-79"/>
      </a:defRPr>
    </a:lvl7pPr>
    <a:lvl8pPr marL="3200400" algn="l" defTabSz="914400" rtl="0" eaLnBrk="1" latinLnBrk="0" hangingPunct="1">
      <a:defRPr sz="4200" kern="1200">
        <a:solidFill>
          <a:srgbClr val="414141"/>
        </a:solidFill>
        <a:latin typeface="Gill Sans Light" panose="020B0302020104020203" pitchFamily="34" charset="-79"/>
        <a:ea typeface="ヒラギノ角ゴ ProN W3" panose="020B0300000000000000" pitchFamily="34" charset="-128"/>
        <a:cs typeface="+mn-cs"/>
        <a:sym typeface="Gill Sans Light" panose="020B0302020104020203" pitchFamily="34" charset="-79"/>
      </a:defRPr>
    </a:lvl8pPr>
    <a:lvl9pPr marL="3657600" algn="l" defTabSz="914400" rtl="0" eaLnBrk="1" latinLnBrk="0" hangingPunct="1">
      <a:defRPr sz="4200" kern="1200">
        <a:solidFill>
          <a:srgbClr val="414141"/>
        </a:solidFill>
        <a:latin typeface="Gill Sans Light" panose="020B0302020104020203" pitchFamily="34" charset="-79"/>
        <a:ea typeface="ヒラギノ角ゴ ProN W3" panose="020B0300000000000000" pitchFamily="34" charset="-128"/>
        <a:cs typeface="+mn-cs"/>
        <a:sym typeface="Gill Sans Light" panose="020B0302020104020203" pitchFamily="34" charset="-79"/>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35"/>
    <p:restoredTop sz="94694"/>
  </p:normalViewPr>
  <p:slideViewPr>
    <p:cSldViewPr>
      <p:cViewPr varScale="1">
        <p:scale>
          <a:sx n="85" d="100"/>
          <a:sy n="85" d="100"/>
        </p:scale>
        <p:origin x="1160" y="184"/>
      </p:cViewPr>
      <p:guideLst>
        <p:guide orient="horz" pos="3072"/>
        <p:guide pos="4096"/>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presProps" Target="pres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92D347-9E38-B521-C215-17C477133A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37575430-A07A-346B-5E9A-D5EC051B209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8302F219-5906-EB48-9049-D1B37E27016D}" type="datetimeFigureOut">
              <a:rPr lang="en-US"/>
              <a:pPr>
                <a:defRPr/>
              </a:pPr>
              <a:t>5/20/24</a:t>
            </a:fld>
            <a:endParaRPr lang="en-US" dirty="0"/>
          </a:p>
        </p:txBody>
      </p:sp>
      <p:sp>
        <p:nvSpPr>
          <p:cNvPr id="4" name="Slide Image Placeholder 3">
            <a:extLst>
              <a:ext uri="{FF2B5EF4-FFF2-40B4-BE49-F238E27FC236}">
                <a16:creationId xmlns:a16="http://schemas.microsoft.com/office/drawing/2014/main" id="{63B724DF-3D94-18B5-2EF5-BD06D785C50E}"/>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7C4A688F-230E-61FF-F75A-BC817342085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30E828A-F4FA-8D04-F587-6B39F889496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DFC4C3B6-0E98-E8EA-5C1F-87E0692D4DC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34479B42-A008-5C41-93F1-87730BE350A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805548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6874802"/>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5738146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3127585"/>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84857605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5600" y="3187700"/>
            <a:ext cx="2870200"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78200" y="3187700"/>
            <a:ext cx="2870200"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7682636"/>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2835697"/>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0612965"/>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98697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9663937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Gill Sans Light" panose="020B0302020104020203" pitchFamily="34" charset="-79"/>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802887"/>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419341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044700"/>
            <a:ext cx="3073400" cy="452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2044700"/>
            <a:ext cx="9067800" cy="452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294555"/>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812800"/>
            <a:ext cx="3073400" cy="821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812800"/>
            <a:ext cx="9067800" cy="821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081280"/>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91943079"/>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670454"/>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7858737"/>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55600" y="698500"/>
            <a:ext cx="6070600" cy="878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698500"/>
            <a:ext cx="6070600" cy="878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3873416"/>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7340473"/>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9616938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114582"/>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39911910"/>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Gill Sans Light" panose="020B0302020104020203" pitchFamily="34" charset="-79"/>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289619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85188709"/>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6233988"/>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519113"/>
            <a:ext cx="3073400" cy="896778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519113"/>
            <a:ext cx="9067800" cy="8967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1275682"/>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31533025"/>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4701708"/>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448256257"/>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132599"/>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971505"/>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35436193"/>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153435"/>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4495995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3886588"/>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Gill Sans Light" panose="020B0302020104020203" pitchFamily="34" charset="-79"/>
            </a:endParaRP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08984471"/>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5260332"/>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519113"/>
            <a:ext cx="2803525" cy="826611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93763" y="519113"/>
            <a:ext cx="8261350" cy="82661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0857054"/>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23975271"/>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1561007"/>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158197717"/>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184370"/>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4994840"/>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95718258"/>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09515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79360644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67703232"/>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Gill Sans Light" panose="020B0302020104020203" pitchFamily="34" charset="-79"/>
            </a:endParaRP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115626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805281"/>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519113"/>
            <a:ext cx="2803525" cy="826611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93763" y="519113"/>
            <a:ext cx="8261350" cy="82661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2930276"/>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70775650"/>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5030865"/>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21887636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6792869"/>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7115750"/>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641445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5600" y="8077200"/>
            <a:ext cx="6070600" cy="120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8077200"/>
            <a:ext cx="6070600" cy="120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7202079"/>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677684"/>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59699440"/>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Gill Sans Light" panose="020B0302020104020203" pitchFamily="34" charset="-79"/>
            </a:endParaRP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40008970"/>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81581"/>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800100"/>
            <a:ext cx="3073400" cy="7985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800100"/>
            <a:ext cx="9067800" cy="7985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2014458"/>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7280025"/>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9164074"/>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680938612"/>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0662375"/>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78051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5239183"/>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739198"/>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261514"/>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65168176"/>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Gill Sans Light" panose="020B0302020104020203" pitchFamily="34" charset="-79"/>
            </a:endParaRP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03935062"/>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9487387"/>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531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254000"/>
            <a:ext cx="9067800" cy="85312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63826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911250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4425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231354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466907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Gill Sans Light" panose="020B0302020104020203" pitchFamily="34" charset="-79"/>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1175038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18116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6832600"/>
            <a:ext cx="3073400" cy="2451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6832600"/>
            <a:ext cx="9067800" cy="2451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935617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4214132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93895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81611006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5600" y="4876800"/>
            <a:ext cx="28702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78200" y="4876800"/>
            <a:ext cx="28702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929403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646124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004584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09953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05154423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3683865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Gill Sans Light" panose="020B0302020104020203" pitchFamily="34" charset="-79"/>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8906713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916765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75200" y="1384300"/>
            <a:ext cx="1473200" cy="4787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1384300"/>
            <a:ext cx="4267200" cy="4787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285168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1476389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746206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66612859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25489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37394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46713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5600" y="5270500"/>
            <a:ext cx="60706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5270500"/>
            <a:ext cx="60706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100821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73038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8490602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Gill Sans Light" panose="020B0302020104020203" pitchFamily="34" charset="-79"/>
            </a:endParaRP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7298645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16384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97150"/>
            <a:ext cx="3073400" cy="6188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2597150"/>
            <a:ext cx="9067800"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33357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034712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600937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7193454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2060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35363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365383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637406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94973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2672817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Gill Sans Light" panose="020B0302020104020203" pitchFamily="34" charset="-79"/>
            </a:endParaRP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9283750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450350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97150"/>
            <a:ext cx="3073400" cy="6188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2597150"/>
            <a:ext cx="9067800"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878352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4546476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013196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03653206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5600" y="3187700"/>
            <a:ext cx="6070600"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3187700"/>
            <a:ext cx="6070600"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50084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439644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21811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376450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92119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3565235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Gill Sans Light" panose="020B0302020104020203" pitchFamily="34" charset="-79"/>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9973338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497712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800100"/>
            <a:ext cx="3073400"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800100"/>
            <a:ext cx="90678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0976212"/>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7708918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81455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80937791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459700"/>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56400" y="3187700"/>
            <a:ext cx="2870200"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779000" y="3187700"/>
            <a:ext cx="2870200"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0434691"/>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968951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290990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96086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3852383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Gill Sans Light" panose="020B0302020104020203" pitchFamily="34" charset="-79"/>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7008489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381521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812800"/>
            <a:ext cx="3073400" cy="821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812800"/>
            <a:ext cx="9067800" cy="821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001263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64844952"/>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401175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35624880"/>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47355893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5600" y="3187700"/>
            <a:ext cx="6070600"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3187700"/>
            <a:ext cx="6070600"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8671515"/>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289302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8588379"/>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143549"/>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88665217"/>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Gill Sans Light" panose="020B0302020104020203" pitchFamily="34" charset="-79"/>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5296105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1281698"/>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800100"/>
            <a:ext cx="3073400"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800100"/>
            <a:ext cx="90678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5222072"/>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687905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Gill Sans Light" panose="020B0302020104020203" pitchFamily="34" charset="-79"/>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69346900"/>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949405"/>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37610408"/>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5600" y="3187700"/>
            <a:ext cx="2870200"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78200" y="3187700"/>
            <a:ext cx="2870200"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1093927"/>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03308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387628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22720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50697012"/>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Gill Sans Light" panose="020B0302020104020203" pitchFamily="34" charset="-79"/>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56767984"/>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90288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825500"/>
            <a:ext cx="3073400" cy="8204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825500"/>
            <a:ext cx="9067800" cy="8204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37281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4.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5.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4.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E876B6D9-EA4A-27EB-2A3E-07750863B5C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7" name="Rectangle 2">
            <a:extLst>
              <a:ext uri="{FF2B5EF4-FFF2-40B4-BE49-F238E27FC236}">
                <a16:creationId xmlns:a16="http://schemas.microsoft.com/office/drawing/2014/main" id="{FCDA8003-27E5-683C-B3C4-7FCCFADBE7BC}"/>
              </a:ext>
            </a:extLst>
          </p:cNvPr>
          <p:cNvSpPr>
            <a:spLocks noGrp="1" noChangeArrowheads="1"/>
          </p:cNvSpPr>
          <p:nvPr>
            <p:ph type="title"/>
          </p:nvPr>
        </p:nvSpPr>
        <p:spPr bwMode="auto">
          <a:xfrm>
            <a:off x="355600" y="2044700"/>
            <a:ext cx="12293600" cy="323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Gill Sans Light" panose="020B0302020104020203" pitchFamily="34" charset="-79"/>
              </a:rPr>
              <a:t>Click to edit Master title style</a:t>
            </a:r>
          </a:p>
        </p:txBody>
      </p:sp>
      <p:sp>
        <p:nvSpPr>
          <p:cNvPr id="1028" name="Rectangle 3">
            <a:extLst>
              <a:ext uri="{FF2B5EF4-FFF2-40B4-BE49-F238E27FC236}">
                <a16:creationId xmlns:a16="http://schemas.microsoft.com/office/drawing/2014/main" id="{A37C9DAA-E7C6-C30A-DFA2-8A255AFB8866}"/>
              </a:ext>
            </a:extLst>
          </p:cNvPr>
          <p:cNvSpPr>
            <a:spLocks noGrp="1" noChangeArrowheads="1"/>
          </p:cNvSpPr>
          <p:nvPr>
            <p:ph type="body" idx="1"/>
          </p:nvPr>
        </p:nvSpPr>
        <p:spPr bwMode="auto">
          <a:xfrm>
            <a:off x="355600" y="5270500"/>
            <a:ext cx="122936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Light" panose="020B0302020104020203" pitchFamily="34" charset="-79"/>
              </a:rPr>
              <a:t>Click to edit Master text styles</a:t>
            </a:r>
          </a:p>
          <a:p>
            <a:pPr lvl="1"/>
            <a:r>
              <a:rPr lang="en-US" altLang="en-US">
                <a:sym typeface="Gill Sans Light" panose="020B0302020104020203" pitchFamily="34" charset="-79"/>
              </a:rPr>
              <a:t>Second level</a:t>
            </a:r>
          </a:p>
          <a:p>
            <a:pPr lvl="2"/>
            <a:r>
              <a:rPr lang="en-US" altLang="en-US">
                <a:sym typeface="Gill Sans Light" panose="020B0302020104020203" pitchFamily="34" charset="-79"/>
              </a:rPr>
              <a:t>Third level</a:t>
            </a:r>
          </a:p>
          <a:p>
            <a:pPr lvl="3"/>
            <a:r>
              <a:rPr lang="en-US" altLang="en-US">
                <a:sym typeface="Gill Sans Light" panose="020B0302020104020203" pitchFamily="34" charset="-79"/>
              </a:rPr>
              <a:t>Fourth level</a:t>
            </a:r>
          </a:p>
          <a:p>
            <a:pPr lvl="4"/>
            <a:r>
              <a:rPr lang="en-US" altLang="en-US">
                <a:sym typeface="Gill Sans Light" panose="020B03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9144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13716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18288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p:titleStyle>
    <p:bodyStyle>
      <a:lvl1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pitchFamily="34" charset="-79"/>
        </a:defRPr>
      </a:lvl1pPr>
      <a:lvl2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pitchFamily="34" charset="-79"/>
        </a:defRPr>
      </a:lvl2pPr>
      <a:lvl3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pitchFamily="34" charset="-79"/>
        </a:defRPr>
      </a:lvl3pPr>
      <a:lvl4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pitchFamily="34" charset="-79"/>
        </a:defRPr>
      </a:lvl4pPr>
      <a:lvl5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D9A430B3-5F87-6A72-0C73-27E028FDA2F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43" name="Rectangle 2">
            <a:extLst>
              <a:ext uri="{FF2B5EF4-FFF2-40B4-BE49-F238E27FC236}">
                <a16:creationId xmlns:a16="http://schemas.microsoft.com/office/drawing/2014/main" id="{48F3301A-0BB1-350A-5048-DB18BE78B732}"/>
              </a:ext>
            </a:extLst>
          </p:cNvPr>
          <p:cNvSpPr>
            <a:spLocks noGrp="1" noChangeArrowheads="1"/>
          </p:cNvSpPr>
          <p:nvPr>
            <p:ph type="title"/>
          </p:nvPr>
        </p:nvSpPr>
        <p:spPr bwMode="auto">
          <a:xfrm>
            <a:off x="355600" y="812800"/>
            <a:ext cx="12293600" cy="187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Light" panose="020B0302020104020203" pitchFamily="34" charset="-79"/>
              </a:rPr>
              <a:t>Click to edit Master title style</a:t>
            </a:r>
          </a:p>
        </p:txBody>
      </p:sp>
      <p:sp>
        <p:nvSpPr>
          <p:cNvPr id="10244" name="Rectangle 3">
            <a:extLst>
              <a:ext uri="{FF2B5EF4-FFF2-40B4-BE49-F238E27FC236}">
                <a16:creationId xmlns:a16="http://schemas.microsoft.com/office/drawing/2014/main" id="{4C702036-A3B0-BA53-4376-AB51B082878B}"/>
              </a:ext>
            </a:extLst>
          </p:cNvPr>
          <p:cNvSpPr>
            <a:spLocks noGrp="1" noChangeArrowheads="1"/>
          </p:cNvSpPr>
          <p:nvPr>
            <p:ph type="body" idx="1"/>
          </p:nvPr>
        </p:nvSpPr>
        <p:spPr bwMode="auto">
          <a:xfrm>
            <a:off x="355600" y="3187700"/>
            <a:ext cx="58928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Light" panose="020B0302020104020203" pitchFamily="34" charset="-79"/>
              </a:rPr>
              <a:t>Click to edit Master text styles</a:t>
            </a:r>
          </a:p>
          <a:p>
            <a:pPr lvl="1"/>
            <a:r>
              <a:rPr lang="en-US" altLang="en-US">
                <a:sym typeface="Gill Sans Light" panose="020B0302020104020203" pitchFamily="34" charset="-79"/>
              </a:rPr>
              <a:t>Second level</a:t>
            </a:r>
          </a:p>
          <a:p>
            <a:pPr lvl="2"/>
            <a:r>
              <a:rPr lang="en-US" altLang="en-US">
                <a:sym typeface="Gill Sans Light" panose="020B0302020104020203" pitchFamily="34" charset="-79"/>
              </a:rPr>
              <a:t>Third level</a:t>
            </a:r>
          </a:p>
          <a:p>
            <a:pPr lvl="3"/>
            <a:r>
              <a:rPr lang="en-US" altLang="en-US">
                <a:sym typeface="Gill Sans Light" panose="020B0302020104020203" pitchFamily="34" charset="-79"/>
              </a:rPr>
              <a:t>Fourth level</a:t>
            </a:r>
          </a:p>
          <a:p>
            <a:pPr lvl="4"/>
            <a:r>
              <a:rPr lang="en-US" altLang="en-US">
                <a:sym typeface="Gill Sans Light" panose="020B03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9144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13716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18288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p:titleStyle>
    <p:bodyStyle>
      <a:lvl1pPr marL="304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1pPr>
      <a:lvl2pPr marL="635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2pPr>
      <a:lvl3pPr marL="1016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3pPr>
      <a:lvl4pPr marL="1397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4pPr>
      <a:lvl5pPr marL="1778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21FCB911-3E45-444C-BF42-D4A86F8B69F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267" name="Rectangle 2">
            <a:extLst>
              <a:ext uri="{FF2B5EF4-FFF2-40B4-BE49-F238E27FC236}">
                <a16:creationId xmlns:a16="http://schemas.microsoft.com/office/drawing/2014/main" id="{72162C54-A680-D069-AA75-609569AF6192}"/>
              </a:ext>
            </a:extLst>
          </p:cNvPr>
          <p:cNvSpPr>
            <a:spLocks noGrp="1" noChangeArrowheads="1"/>
          </p:cNvSpPr>
          <p:nvPr>
            <p:ph type="body" idx="1"/>
          </p:nvPr>
        </p:nvSpPr>
        <p:spPr bwMode="auto">
          <a:xfrm>
            <a:off x="355600" y="698500"/>
            <a:ext cx="12293600" cy="878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Light" panose="020B0302020104020203" pitchFamily="34" charset="-79"/>
              </a:rPr>
              <a:t>Click to edit Master text styles</a:t>
            </a:r>
          </a:p>
          <a:p>
            <a:pPr lvl="1"/>
            <a:r>
              <a:rPr lang="en-US" altLang="en-US">
                <a:sym typeface="Gill Sans Light" panose="020B0302020104020203" pitchFamily="34" charset="-79"/>
              </a:rPr>
              <a:t>Second level</a:t>
            </a:r>
          </a:p>
          <a:p>
            <a:pPr lvl="2"/>
            <a:r>
              <a:rPr lang="en-US" altLang="en-US">
                <a:sym typeface="Gill Sans Light" panose="020B0302020104020203" pitchFamily="34" charset="-79"/>
              </a:rPr>
              <a:t>Third level</a:t>
            </a:r>
          </a:p>
          <a:p>
            <a:pPr lvl="3"/>
            <a:r>
              <a:rPr lang="en-US" altLang="en-US">
                <a:sym typeface="Gill Sans Light" panose="020B0302020104020203" pitchFamily="34" charset="-79"/>
              </a:rPr>
              <a:t>Fourth level</a:t>
            </a:r>
          </a:p>
          <a:p>
            <a:pPr lvl="4"/>
            <a:r>
              <a:rPr lang="en-US" altLang="en-US">
                <a:sym typeface="Gill Sans Light" panose="020B03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p:txStyles>
    <p:titleStyle>
      <a:lvl1pPr algn="ctr" rtl="0" eaLnBrk="0" fontAlgn="base" hangingPunct="0">
        <a:spcBef>
          <a:spcPct val="0"/>
        </a:spcBef>
        <a:spcAft>
          <a:spcPct val="0"/>
        </a:spcAft>
        <a:defRPr sz="7200" kern="1200">
          <a:solidFill>
            <a:srgbClr val="404140"/>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algn="ctr" rtl="0" eaLnBrk="0" fontAlgn="base" hangingPunct="0">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algn="ctr" rtl="0" eaLnBrk="0" fontAlgn="base" hangingPunct="0">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algn="ctr" rtl="0" eaLnBrk="0" fontAlgn="base" hangingPunct="0">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457200" algn="ctr" rtl="0" fontAlgn="base">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914400" algn="ctr" rtl="0" fontAlgn="base">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1371600" algn="ctr" rtl="0" fontAlgn="base">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1828800" algn="ctr" rtl="0" fontAlgn="base">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p:titleStyle>
    <p:bodyStyle>
      <a:lvl1pPr marL="3048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kern="1200">
          <a:solidFill>
            <a:srgbClr val="404140"/>
          </a:solidFill>
          <a:latin typeface="+mn-lt"/>
          <a:ea typeface="+mn-ea"/>
          <a:cs typeface="+mn-cs"/>
          <a:sym typeface="Gill Sans Light" panose="020B0302020104020203" pitchFamily="34" charset="-79"/>
        </a:defRPr>
      </a:lvl1pPr>
      <a:lvl2pPr marL="6350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kern="1200">
          <a:solidFill>
            <a:srgbClr val="404140"/>
          </a:solidFill>
          <a:latin typeface="+mn-lt"/>
          <a:ea typeface="+mn-ea"/>
          <a:cs typeface="+mn-cs"/>
          <a:sym typeface="Gill Sans Light" panose="020B0302020104020203" pitchFamily="34" charset="-79"/>
        </a:defRPr>
      </a:lvl2pPr>
      <a:lvl3pPr marL="10160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kern="1200">
          <a:solidFill>
            <a:srgbClr val="404140"/>
          </a:solidFill>
          <a:latin typeface="+mn-lt"/>
          <a:ea typeface="+mn-ea"/>
          <a:cs typeface="+mn-cs"/>
          <a:sym typeface="Gill Sans Light" panose="020B0302020104020203" pitchFamily="34" charset="-79"/>
        </a:defRPr>
      </a:lvl3pPr>
      <a:lvl4pPr marL="13970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kern="1200">
          <a:solidFill>
            <a:srgbClr val="404140"/>
          </a:solidFill>
          <a:latin typeface="+mn-lt"/>
          <a:ea typeface="+mn-ea"/>
          <a:cs typeface="+mn-cs"/>
          <a:sym typeface="Gill Sans Light" panose="020B0302020104020203" pitchFamily="34" charset="-79"/>
        </a:defRPr>
      </a:lvl4pPr>
      <a:lvl5pPr marL="17780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kern="1200">
          <a:solidFill>
            <a:srgbClr val="404140"/>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id="{A9C2BC48-EFE1-9ADF-EA60-1F58B19AD49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9144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13716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18288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p:titleStyle>
    <p:bodyStyle>
      <a:lvl1pPr marL="3048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kern="1200">
          <a:solidFill>
            <a:schemeClr val="tx1"/>
          </a:solidFill>
          <a:latin typeface="+mn-lt"/>
          <a:ea typeface="+mn-ea"/>
          <a:cs typeface="+mn-cs"/>
          <a:sym typeface="Gill Sans Light" panose="020B0302020104020203" pitchFamily="34" charset="-79"/>
        </a:defRPr>
      </a:lvl1pPr>
      <a:lvl2pPr marL="6858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kern="1200">
          <a:solidFill>
            <a:schemeClr val="tx1"/>
          </a:solidFill>
          <a:latin typeface="+mn-lt"/>
          <a:ea typeface="+mn-ea"/>
          <a:cs typeface="+mn-cs"/>
          <a:sym typeface="Gill Sans Light" panose="020B0302020104020203" pitchFamily="34" charset="-79"/>
        </a:defRPr>
      </a:lvl2pPr>
      <a:lvl3pPr marL="10668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kern="1200">
          <a:solidFill>
            <a:schemeClr val="tx1"/>
          </a:solidFill>
          <a:latin typeface="+mn-lt"/>
          <a:ea typeface="+mn-ea"/>
          <a:cs typeface="+mn-cs"/>
          <a:sym typeface="Gill Sans Light" panose="020B0302020104020203" pitchFamily="34" charset="-79"/>
        </a:defRPr>
      </a:lvl3pPr>
      <a:lvl4pPr marL="14478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kern="1200">
          <a:solidFill>
            <a:schemeClr val="tx1"/>
          </a:solidFill>
          <a:latin typeface="+mn-lt"/>
          <a:ea typeface="+mn-ea"/>
          <a:cs typeface="+mn-cs"/>
          <a:sym typeface="Gill Sans Light" panose="020B0302020104020203" pitchFamily="34" charset="-79"/>
        </a:defRPr>
      </a:lvl4pPr>
      <a:lvl5pPr marL="18288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kern="1200">
          <a:solidFill>
            <a:schemeClr val="tx1"/>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DFF77809-C5E7-FED9-59BF-685ACB506FE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9144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13716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18288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p:titleStyle>
    <p:bodyStyle>
      <a:lvl1pPr marL="3048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kern="1200">
          <a:solidFill>
            <a:schemeClr val="tx1"/>
          </a:solidFill>
          <a:latin typeface="+mn-lt"/>
          <a:ea typeface="+mn-ea"/>
          <a:cs typeface="+mn-cs"/>
          <a:sym typeface="Gill Sans Light" panose="020B0302020104020203" pitchFamily="34" charset="-79"/>
        </a:defRPr>
      </a:lvl1pPr>
      <a:lvl2pPr marL="6858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kern="1200">
          <a:solidFill>
            <a:schemeClr val="tx1"/>
          </a:solidFill>
          <a:latin typeface="+mn-lt"/>
          <a:ea typeface="+mn-ea"/>
          <a:cs typeface="+mn-cs"/>
          <a:sym typeface="Gill Sans Light" panose="020B0302020104020203" pitchFamily="34" charset="-79"/>
        </a:defRPr>
      </a:lvl2pPr>
      <a:lvl3pPr marL="10668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kern="1200">
          <a:solidFill>
            <a:schemeClr val="tx1"/>
          </a:solidFill>
          <a:latin typeface="+mn-lt"/>
          <a:ea typeface="+mn-ea"/>
          <a:cs typeface="+mn-cs"/>
          <a:sym typeface="Gill Sans Light" panose="020B0302020104020203" pitchFamily="34" charset="-79"/>
        </a:defRPr>
      </a:lvl3pPr>
      <a:lvl4pPr marL="14478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kern="1200">
          <a:solidFill>
            <a:schemeClr val="tx1"/>
          </a:solidFill>
          <a:latin typeface="+mn-lt"/>
          <a:ea typeface="+mn-ea"/>
          <a:cs typeface="+mn-cs"/>
          <a:sym typeface="Gill Sans Light" panose="020B0302020104020203" pitchFamily="34" charset="-79"/>
        </a:defRPr>
      </a:lvl4pPr>
      <a:lvl5pPr marL="18288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kern="1200">
          <a:solidFill>
            <a:schemeClr val="tx1"/>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8AEB5F99-3860-A3AA-4CB0-DC720B82BD6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39" name="Rectangle 2">
            <a:extLst>
              <a:ext uri="{FF2B5EF4-FFF2-40B4-BE49-F238E27FC236}">
                <a16:creationId xmlns:a16="http://schemas.microsoft.com/office/drawing/2014/main" id="{9B4287D2-26B2-7617-2B99-2DE87C320781}"/>
              </a:ext>
            </a:extLst>
          </p:cNvPr>
          <p:cNvSpPr>
            <a:spLocks noGrp="1" noChangeArrowheads="1"/>
          </p:cNvSpPr>
          <p:nvPr>
            <p:ph type="title"/>
          </p:nvPr>
        </p:nvSpPr>
        <p:spPr bwMode="auto">
          <a:xfrm>
            <a:off x="355600" y="800100"/>
            <a:ext cx="12293600" cy="189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Light" panose="020B03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9144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13716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18288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p:titleStyle>
    <p:bodyStyle>
      <a:lvl1pPr marL="304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1pPr>
      <a:lvl2pPr marL="685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2pPr>
      <a:lvl3pPr marL="1066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3pPr>
      <a:lvl4pPr marL="1447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4pPr>
      <a:lvl5pPr marL="1828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3713AA20-BFC1-61A7-5004-B6DE9395C25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363" name="Rectangle 2">
            <a:extLst>
              <a:ext uri="{FF2B5EF4-FFF2-40B4-BE49-F238E27FC236}">
                <a16:creationId xmlns:a16="http://schemas.microsoft.com/office/drawing/2014/main" id="{09F7E484-ACEC-9D8A-CDCF-06AEE100C8E6}"/>
              </a:ext>
            </a:extLst>
          </p:cNvPr>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Light" panose="020B03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9144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13716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18288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p:titleStyle>
    <p:bodyStyle>
      <a:lvl1pPr marL="304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1pPr>
      <a:lvl2pPr marL="685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2pPr>
      <a:lvl3pPr marL="1066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3pPr>
      <a:lvl4pPr marL="1447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4pPr>
      <a:lvl5pPr marL="1828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23A9E685-C67E-E432-3E3A-F25A376F124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51" name="Rectangle 2">
            <a:extLst>
              <a:ext uri="{FF2B5EF4-FFF2-40B4-BE49-F238E27FC236}">
                <a16:creationId xmlns:a16="http://schemas.microsoft.com/office/drawing/2014/main" id="{32BFF7E0-ED94-AFF7-936D-F2814B375F84}"/>
              </a:ext>
            </a:extLst>
          </p:cNvPr>
          <p:cNvSpPr>
            <a:spLocks noGrp="1" noChangeArrowheads="1"/>
          </p:cNvSpPr>
          <p:nvPr>
            <p:ph type="title"/>
          </p:nvPr>
        </p:nvSpPr>
        <p:spPr bwMode="auto">
          <a:xfrm>
            <a:off x="355600" y="6832600"/>
            <a:ext cx="1229360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Gill Sans Light" panose="020B0302020104020203" pitchFamily="34" charset="-79"/>
              </a:rPr>
              <a:t>Click to edit Master title style</a:t>
            </a:r>
          </a:p>
        </p:txBody>
      </p:sp>
      <p:sp>
        <p:nvSpPr>
          <p:cNvPr id="2052" name="Rectangle 3">
            <a:extLst>
              <a:ext uri="{FF2B5EF4-FFF2-40B4-BE49-F238E27FC236}">
                <a16:creationId xmlns:a16="http://schemas.microsoft.com/office/drawing/2014/main" id="{9F88C717-4A0D-E2CC-76FD-940D64F7961D}"/>
              </a:ext>
            </a:extLst>
          </p:cNvPr>
          <p:cNvSpPr>
            <a:spLocks noGrp="1" noChangeArrowheads="1"/>
          </p:cNvSpPr>
          <p:nvPr>
            <p:ph type="body" idx="1"/>
          </p:nvPr>
        </p:nvSpPr>
        <p:spPr bwMode="auto">
          <a:xfrm>
            <a:off x="355600" y="8077200"/>
            <a:ext cx="12293600" cy="120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Light" panose="020B0302020104020203" pitchFamily="34" charset="-79"/>
              </a:rPr>
              <a:t>Click to edit Master text styles</a:t>
            </a:r>
          </a:p>
          <a:p>
            <a:pPr lvl="1"/>
            <a:r>
              <a:rPr lang="en-US" altLang="en-US">
                <a:sym typeface="Gill Sans Light" panose="020B0302020104020203" pitchFamily="34" charset="-79"/>
              </a:rPr>
              <a:t>Second level</a:t>
            </a:r>
          </a:p>
          <a:p>
            <a:pPr lvl="2"/>
            <a:r>
              <a:rPr lang="en-US" altLang="en-US">
                <a:sym typeface="Gill Sans Light" panose="020B0302020104020203" pitchFamily="34" charset="-79"/>
              </a:rPr>
              <a:t>Third level</a:t>
            </a:r>
          </a:p>
          <a:p>
            <a:pPr lvl="3"/>
            <a:r>
              <a:rPr lang="en-US" altLang="en-US">
                <a:sym typeface="Gill Sans Light" panose="020B0302020104020203" pitchFamily="34" charset="-79"/>
              </a:rPr>
              <a:t>Fourth level</a:t>
            </a:r>
          </a:p>
          <a:p>
            <a:pPr lvl="4"/>
            <a:r>
              <a:rPr lang="en-US" altLang="en-US">
                <a:sym typeface="Gill Sans Light" panose="020B03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9144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13716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18288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p:titleStyle>
    <p:bodyStyle>
      <a:lvl1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pitchFamily="34" charset="-79"/>
        </a:defRPr>
      </a:lvl1pPr>
      <a:lvl2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pitchFamily="34" charset="-79"/>
        </a:defRPr>
      </a:lvl2pPr>
      <a:lvl3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pitchFamily="34" charset="-79"/>
        </a:defRPr>
      </a:lvl3pPr>
      <a:lvl4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pitchFamily="34" charset="-79"/>
        </a:defRPr>
      </a:lvl4pPr>
      <a:lvl5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357F634D-0555-7286-FDC6-8EA9DC62D72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508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5" name="Rectangle 2">
            <a:extLst>
              <a:ext uri="{FF2B5EF4-FFF2-40B4-BE49-F238E27FC236}">
                <a16:creationId xmlns:a16="http://schemas.microsoft.com/office/drawing/2014/main" id="{3A6F8601-5A85-E5D4-2BEF-24A2865AF686}"/>
              </a:ext>
            </a:extLst>
          </p:cNvPr>
          <p:cNvSpPr>
            <a:spLocks noGrp="1" noChangeArrowheads="1"/>
          </p:cNvSpPr>
          <p:nvPr>
            <p:ph type="title"/>
          </p:nvPr>
        </p:nvSpPr>
        <p:spPr bwMode="auto">
          <a:xfrm>
            <a:off x="355600" y="1384300"/>
            <a:ext cx="5892800"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Gill Sans Light" panose="020B0302020104020203" pitchFamily="34" charset="-79"/>
              </a:rPr>
              <a:t>Click to edit Master title style</a:t>
            </a:r>
          </a:p>
        </p:txBody>
      </p:sp>
      <p:sp>
        <p:nvSpPr>
          <p:cNvPr id="3076" name="Rectangle 3">
            <a:extLst>
              <a:ext uri="{FF2B5EF4-FFF2-40B4-BE49-F238E27FC236}">
                <a16:creationId xmlns:a16="http://schemas.microsoft.com/office/drawing/2014/main" id="{4306764D-7B64-07A7-7154-C1E38D3E45F5}"/>
              </a:ext>
            </a:extLst>
          </p:cNvPr>
          <p:cNvSpPr>
            <a:spLocks noGrp="1" noChangeArrowheads="1"/>
          </p:cNvSpPr>
          <p:nvPr>
            <p:ph type="body" idx="1"/>
          </p:nvPr>
        </p:nvSpPr>
        <p:spPr bwMode="auto">
          <a:xfrm>
            <a:off x="355600" y="4876800"/>
            <a:ext cx="58928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Light" panose="020B0302020104020203" pitchFamily="34" charset="-79"/>
              </a:rPr>
              <a:t>Click to edit Master text styles</a:t>
            </a:r>
          </a:p>
          <a:p>
            <a:pPr lvl="1"/>
            <a:r>
              <a:rPr lang="en-US" altLang="en-US">
                <a:sym typeface="Gill Sans Light" panose="020B0302020104020203" pitchFamily="34" charset="-79"/>
              </a:rPr>
              <a:t>Second level</a:t>
            </a:r>
          </a:p>
          <a:p>
            <a:pPr lvl="2"/>
            <a:r>
              <a:rPr lang="en-US" altLang="en-US">
                <a:sym typeface="Gill Sans Light" panose="020B0302020104020203" pitchFamily="34" charset="-79"/>
              </a:rPr>
              <a:t>Third level</a:t>
            </a:r>
          </a:p>
          <a:p>
            <a:pPr lvl="3"/>
            <a:r>
              <a:rPr lang="en-US" altLang="en-US">
                <a:sym typeface="Gill Sans Light" panose="020B0302020104020203" pitchFamily="34" charset="-79"/>
              </a:rPr>
              <a:t>Fourth level</a:t>
            </a:r>
          </a:p>
          <a:p>
            <a:pPr lvl="4"/>
            <a:r>
              <a:rPr lang="en-US" altLang="en-US">
                <a:sym typeface="Gill Sans Light" panose="020B03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7200" kern="1200">
          <a:solidFill>
            <a:srgbClr val="404140"/>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algn="ctr" rtl="0" eaLnBrk="0" fontAlgn="base" hangingPunct="0">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algn="ctr" rtl="0" eaLnBrk="0" fontAlgn="base" hangingPunct="0">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algn="ctr" rtl="0" eaLnBrk="0" fontAlgn="base" hangingPunct="0">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457200" algn="ctr" rtl="0" fontAlgn="base">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914400" algn="ctr" rtl="0" fontAlgn="base">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1371600" algn="ctr" rtl="0" fontAlgn="base">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1828800" algn="ctr" rtl="0" fontAlgn="base">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p:titleStyle>
    <p:bodyStyle>
      <a:lvl1pPr algn="ctr" rtl="0" eaLnBrk="0" fontAlgn="base" hangingPunct="0">
        <a:spcBef>
          <a:spcPct val="0"/>
        </a:spcBef>
        <a:spcAft>
          <a:spcPct val="0"/>
        </a:spcAft>
        <a:defRPr sz="3800" kern="1200">
          <a:solidFill>
            <a:srgbClr val="404140"/>
          </a:solidFill>
          <a:latin typeface="+mn-lt"/>
          <a:ea typeface="+mn-ea"/>
          <a:cs typeface="+mn-cs"/>
          <a:sym typeface="Gill Sans Light" panose="020B0302020104020203" pitchFamily="34" charset="-79"/>
        </a:defRPr>
      </a:lvl1pPr>
      <a:lvl2pPr algn="ctr" rtl="0" eaLnBrk="0" fontAlgn="base" hangingPunct="0">
        <a:spcBef>
          <a:spcPct val="0"/>
        </a:spcBef>
        <a:spcAft>
          <a:spcPct val="0"/>
        </a:spcAft>
        <a:defRPr sz="3800" kern="1200">
          <a:solidFill>
            <a:srgbClr val="404140"/>
          </a:solidFill>
          <a:latin typeface="+mn-lt"/>
          <a:ea typeface="+mn-ea"/>
          <a:cs typeface="+mn-cs"/>
          <a:sym typeface="Gill Sans Light" panose="020B0302020104020203" pitchFamily="34" charset="-79"/>
        </a:defRPr>
      </a:lvl2pPr>
      <a:lvl3pPr algn="ctr" rtl="0" eaLnBrk="0" fontAlgn="base" hangingPunct="0">
        <a:spcBef>
          <a:spcPct val="0"/>
        </a:spcBef>
        <a:spcAft>
          <a:spcPct val="0"/>
        </a:spcAft>
        <a:defRPr sz="3800" kern="1200">
          <a:solidFill>
            <a:srgbClr val="404140"/>
          </a:solidFill>
          <a:latin typeface="+mn-lt"/>
          <a:ea typeface="+mn-ea"/>
          <a:cs typeface="+mn-cs"/>
          <a:sym typeface="Gill Sans Light" panose="020B0302020104020203" pitchFamily="34" charset="-79"/>
        </a:defRPr>
      </a:lvl3pPr>
      <a:lvl4pPr algn="ctr" rtl="0" eaLnBrk="0" fontAlgn="base" hangingPunct="0">
        <a:spcBef>
          <a:spcPct val="0"/>
        </a:spcBef>
        <a:spcAft>
          <a:spcPct val="0"/>
        </a:spcAft>
        <a:defRPr sz="3800" kern="1200">
          <a:solidFill>
            <a:srgbClr val="404140"/>
          </a:solidFill>
          <a:latin typeface="+mn-lt"/>
          <a:ea typeface="+mn-ea"/>
          <a:cs typeface="+mn-cs"/>
          <a:sym typeface="Gill Sans Light" panose="020B0302020104020203" pitchFamily="34" charset="-79"/>
        </a:defRPr>
      </a:lvl4pPr>
      <a:lvl5pPr algn="ctr" rtl="0" eaLnBrk="0" fontAlgn="base" hangingPunct="0">
        <a:spcBef>
          <a:spcPct val="0"/>
        </a:spcBef>
        <a:spcAft>
          <a:spcPct val="0"/>
        </a:spcAft>
        <a:defRPr sz="3800" kern="1200">
          <a:solidFill>
            <a:srgbClr val="404140"/>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8" name="Picture 1">
            <a:extLst>
              <a:ext uri="{FF2B5EF4-FFF2-40B4-BE49-F238E27FC236}">
                <a16:creationId xmlns:a16="http://schemas.microsoft.com/office/drawing/2014/main" id="{467F0C69-03AC-EB01-CEE9-CBF8BBDF178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099" name="Rectangle 2">
            <a:extLst>
              <a:ext uri="{FF2B5EF4-FFF2-40B4-BE49-F238E27FC236}">
                <a16:creationId xmlns:a16="http://schemas.microsoft.com/office/drawing/2014/main" id="{D8A7CE11-7FAB-0328-3B06-DD8FC4D68CF5}"/>
              </a:ext>
            </a:extLst>
          </p:cNvPr>
          <p:cNvSpPr>
            <a:spLocks noGrp="1" noChangeArrowheads="1"/>
          </p:cNvSpPr>
          <p:nvPr>
            <p:ph type="title"/>
          </p:nvPr>
        </p:nvSpPr>
        <p:spPr bwMode="auto">
          <a:xfrm>
            <a:off x="355600" y="3225800"/>
            <a:ext cx="122936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Light" panose="020B03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9144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13716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18288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p:titleStyle>
    <p:bodyStyle>
      <a:lvl1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pitchFamily="34" charset="-79"/>
        </a:defRPr>
      </a:lvl1pPr>
      <a:lvl2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pitchFamily="34" charset="-79"/>
        </a:defRPr>
      </a:lvl2pPr>
      <a:lvl3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pitchFamily="34" charset="-79"/>
        </a:defRPr>
      </a:lvl3pPr>
      <a:lvl4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pitchFamily="34" charset="-79"/>
        </a:defRPr>
      </a:lvl4pPr>
      <a:lvl5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id="{489ADCFC-49A0-EFFC-A162-071F3534D8E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3" name="Rectangle 2">
            <a:extLst>
              <a:ext uri="{FF2B5EF4-FFF2-40B4-BE49-F238E27FC236}">
                <a16:creationId xmlns:a16="http://schemas.microsoft.com/office/drawing/2014/main" id="{46587237-388E-DF40-E306-BC5CA4781BA3}"/>
              </a:ext>
            </a:extLst>
          </p:cNvPr>
          <p:cNvSpPr>
            <a:spLocks noGrp="1" noChangeArrowheads="1"/>
          </p:cNvSpPr>
          <p:nvPr>
            <p:ph type="title"/>
          </p:nvPr>
        </p:nvSpPr>
        <p:spPr bwMode="auto">
          <a:xfrm>
            <a:off x="355600" y="7416800"/>
            <a:ext cx="12293600"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Light" panose="020B03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9144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13716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18288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p:titleStyle>
    <p:bodyStyle>
      <a:lvl1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pitchFamily="34" charset="-79"/>
        </a:defRPr>
      </a:lvl1pPr>
      <a:lvl2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pitchFamily="34" charset="-79"/>
        </a:defRPr>
      </a:lvl2pPr>
      <a:lvl3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pitchFamily="34" charset="-79"/>
        </a:defRPr>
      </a:lvl3pPr>
      <a:lvl4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pitchFamily="34" charset="-79"/>
        </a:defRPr>
      </a:lvl4pPr>
      <a:lvl5pPr algn="ctr" rtl="0" eaLnBrk="0" fontAlgn="base" hangingPunct="0">
        <a:spcBef>
          <a:spcPct val="0"/>
        </a:spcBef>
        <a:spcAft>
          <a:spcPct val="0"/>
        </a:spcAft>
        <a:defRPr sz="3800" kern="1200">
          <a:solidFill>
            <a:schemeClr val="tx1"/>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id="{911B6CE7-02F6-12C1-027E-CFA6560F3C8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47" name="Rectangle 2">
            <a:extLst>
              <a:ext uri="{FF2B5EF4-FFF2-40B4-BE49-F238E27FC236}">
                <a16:creationId xmlns:a16="http://schemas.microsoft.com/office/drawing/2014/main" id="{CA4B7751-0F78-C7DD-31C2-9E062947DA1D}"/>
              </a:ext>
            </a:extLst>
          </p:cNvPr>
          <p:cNvSpPr>
            <a:spLocks noGrp="1" noChangeArrowheads="1"/>
          </p:cNvSpPr>
          <p:nvPr>
            <p:ph type="title"/>
          </p:nvPr>
        </p:nvSpPr>
        <p:spPr bwMode="auto">
          <a:xfrm>
            <a:off x="355600" y="800100"/>
            <a:ext cx="12293600" cy="189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Light" panose="020B0302020104020203" pitchFamily="34" charset="-79"/>
              </a:rPr>
              <a:t>Click to edit Master title style</a:t>
            </a:r>
          </a:p>
        </p:txBody>
      </p:sp>
      <p:sp>
        <p:nvSpPr>
          <p:cNvPr id="6148" name="Rectangle 3">
            <a:extLst>
              <a:ext uri="{FF2B5EF4-FFF2-40B4-BE49-F238E27FC236}">
                <a16:creationId xmlns:a16="http://schemas.microsoft.com/office/drawing/2014/main" id="{AD76E01E-B318-3581-C021-50B3F696F086}"/>
              </a:ext>
            </a:extLst>
          </p:cNvPr>
          <p:cNvSpPr>
            <a:spLocks noGrp="1" noChangeArrowheads="1"/>
          </p:cNvSpPr>
          <p:nvPr>
            <p:ph type="body" idx="1"/>
          </p:nvPr>
        </p:nvSpPr>
        <p:spPr bwMode="auto">
          <a:xfrm>
            <a:off x="355600" y="3187700"/>
            <a:ext cx="122936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Light" panose="020B0302020104020203" pitchFamily="34" charset="-79"/>
              </a:rPr>
              <a:t>Click to edit Master text styles</a:t>
            </a:r>
          </a:p>
          <a:p>
            <a:pPr lvl="1"/>
            <a:r>
              <a:rPr lang="en-US" altLang="en-US">
                <a:sym typeface="Gill Sans Light" panose="020B0302020104020203" pitchFamily="34" charset="-79"/>
              </a:rPr>
              <a:t>Second level</a:t>
            </a:r>
          </a:p>
          <a:p>
            <a:pPr lvl="2"/>
            <a:r>
              <a:rPr lang="en-US" altLang="en-US">
                <a:sym typeface="Gill Sans Light" panose="020B0302020104020203" pitchFamily="34" charset="-79"/>
              </a:rPr>
              <a:t>Third level</a:t>
            </a:r>
          </a:p>
          <a:p>
            <a:pPr lvl="3"/>
            <a:r>
              <a:rPr lang="en-US" altLang="en-US">
                <a:sym typeface="Gill Sans Light" panose="020B0302020104020203" pitchFamily="34" charset="-79"/>
              </a:rPr>
              <a:t>Fourth level</a:t>
            </a:r>
          </a:p>
          <a:p>
            <a:pPr lvl="4"/>
            <a:r>
              <a:rPr lang="en-US" altLang="en-US">
                <a:sym typeface="Gill Sans Light" panose="020B03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9144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13716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18288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p:titleStyle>
    <p:bodyStyle>
      <a:lvl1pPr marL="304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1pPr>
      <a:lvl2pPr marL="635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2pPr>
      <a:lvl3pPr marL="1016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3pPr>
      <a:lvl4pPr marL="1397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4pPr>
      <a:lvl5pPr marL="1778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1CB8B384-AE2E-D297-B2A7-597E0EB9235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71" name="Rectangle 2">
            <a:extLst>
              <a:ext uri="{FF2B5EF4-FFF2-40B4-BE49-F238E27FC236}">
                <a16:creationId xmlns:a16="http://schemas.microsoft.com/office/drawing/2014/main" id="{4E3D0703-E9FE-42E3-BBAC-51853B5B5D6F}"/>
              </a:ext>
            </a:extLst>
          </p:cNvPr>
          <p:cNvSpPr>
            <a:spLocks noGrp="1" noChangeArrowheads="1"/>
          </p:cNvSpPr>
          <p:nvPr>
            <p:ph type="title"/>
          </p:nvPr>
        </p:nvSpPr>
        <p:spPr bwMode="auto">
          <a:xfrm>
            <a:off x="355600" y="812800"/>
            <a:ext cx="12293600" cy="187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Light" panose="020B0302020104020203" pitchFamily="34" charset="-79"/>
              </a:rPr>
              <a:t>Click to edit Master title style</a:t>
            </a:r>
          </a:p>
        </p:txBody>
      </p:sp>
      <p:sp>
        <p:nvSpPr>
          <p:cNvPr id="7172" name="Rectangle 3">
            <a:extLst>
              <a:ext uri="{FF2B5EF4-FFF2-40B4-BE49-F238E27FC236}">
                <a16:creationId xmlns:a16="http://schemas.microsoft.com/office/drawing/2014/main" id="{066CF190-5E4F-73FF-478F-537314C4115C}"/>
              </a:ext>
            </a:extLst>
          </p:cNvPr>
          <p:cNvSpPr>
            <a:spLocks noGrp="1" noChangeArrowheads="1"/>
          </p:cNvSpPr>
          <p:nvPr>
            <p:ph type="body" idx="1"/>
          </p:nvPr>
        </p:nvSpPr>
        <p:spPr bwMode="auto">
          <a:xfrm>
            <a:off x="6756400" y="3187700"/>
            <a:ext cx="58928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Light" panose="020B0302020104020203" pitchFamily="34" charset="-79"/>
              </a:rPr>
              <a:t>Click to edit Master text styles</a:t>
            </a:r>
          </a:p>
          <a:p>
            <a:pPr lvl="1"/>
            <a:r>
              <a:rPr lang="en-US" altLang="en-US">
                <a:sym typeface="Gill Sans Light" panose="020B0302020104020203" pitchFamily="34" charset="-79"/>
              </a:rPr>
              <a:t>Second level</a:t>
            </a:r>
          </a:p>
          <a:p>
            <a:pPr lvl="2"/>
            <a:r>
              <a:rPr lang="en-US" altLang="en-US">
                <a:sym typeface="Gill Sans Light" panose="020B0302020104020203" pitchFamily="34" charset="-79"/>
              </a:rPr>
              <a:t>Third level</a:t>
            </a:r>
          </a:p>
          <a:p>
            <a:pPr lvl="3"/>
            <a:r>
              <a:rPr lang="en-US" altLang="en-US">
                <a:sym typeface="Gill Sans Light" panose="020B0302020104020203" pitchFamily="34" charset="-79"/>
              </a:rPr>
              <a:t>Fourth level</a:t>
            </a:r>
          </a:p>
          <a:p>
            <a:pPr lvl="4"/>
            <a:r>
              <a:rPr lang="en-US" altLang="en-US">
                <a:sym typeface="Gill Sans Light" panose="020B03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txStyles>
    <p:titleStyle>
      <a:lvl1pPr algn="ctr" rtl="0" eaLnBrk="0" fontAlgn="base" hangingPunct="0">
        <a:spcBef>
          <a:spcPct val="0"/>
        </a:spcBef>
        <a:spcAft>
          <a:spcPct val="0"/>
        </a:spcAft>
        <a:defRPr sz="7200" kern="1200">
          <a:solidFill>
            <a:srgbClr val="404140"/>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algn="ctr" rtl="0" eaLnBrk="0" fontAlgn="base" hangingPunct="0">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algn="ctr" rtl="0" eaLnBrk="0" fontAlgn="base" hangingPunct="0">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algn="ctr" rtl="0" eaLnBrk="0" fontAlgn="base" hangingPunct="0">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457200" algn="ctr" rtl="0" fontAlgn="base">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914400" algn="ctr" rtl="0" fontAlgn="base">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1371600" algn="ctr" rtl="0" fontAlgn="base">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1828800" algn="ctr" rtl="0" fontAlgn="base">
        <a:spcBef>
          <a:spcPct val="0"/>
        </a:spcBef>
        <a:spcAft>
          <a:spcPct val="0"/>
        </a:spcAft>
        <a:defRPr sz="7200">
          <a:solidFill>
            <a:srgbClr val="404140"/>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p:titleStyle>
    <p:bodyStyle>
      <a:lvl1pPr marL="304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rgbClr val="404140"/>
          </a:solidFill>
          <a:latin typeface="+mn-lt"/>
          <a:ea typeface="+mn-ea"/>
          <a:cs typeface="+mn-cs"/>
          <a:sym typeface="Gill Sans Light" panose="020B0302020104020203" pitchFamily="34" charset="-79"/>
        </a:defRPr>
      </a:lvl1pPr>
      <a:lvl2pPr marL="635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rgbClr val="404140"/>
          </a:solidFill>
          <a:latin typeface="+mn-lt"/>
          <a:ea typeface="+mn-ea"/>
          <a:cs typeface="+mn-cs"/>
          <a:sym typeface="Gill Sans Light" panose="020B0302020104020203" pitchFamily="34" charset="-79"/>
        </a:defRPr>
      </a:lvl2pPr>
      <a:lvl3pPr marL="1016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rgbClr val="404140"/>
          </a:solidFill>
          <a:latin typeface="+mn-lt"/>
          <a:ea typeface="+mn-ea"/>
          <a:cs typeface="+mn-cs"/>
          <a:sym typeface="Gill Sans Light" panose="020B0302020104020203" pitchFamily="34" charset="-79"/>
        </a:defRPr>
      </a:lvl3pPr>
      <a:lvl4pPr marL="1397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rgbClr val="404140"/>
          </a:solidFill>
          <a:latin typeface="+mn-lt"/>
          <a:ea typeface="+mn-ea"/>
          <a:cs typeface="+mn-cs"/>
          <a:sym typeface="Gill Sans Light" panose="020B0302020104020203" pitchFamily="34" charset="-79"/>
        </a:defRPr>
      </a:lvl4pPr>
      <a:lvl5pPr marL="1778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rgbClr val="404140"/>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6AC4A171-8E6A-DAEC-2BAF-826C0A8A809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5" name="Rectangle 2">
            <a:extLst>
              <a:ext uri="{FF2B5EF4-FFF2-40B4-BE49-F238E27FC236}">
                <a16:creationId xmlns:a16="http://schemas.microsoft.com/office/drawing/2014/main" id="{5754721E-4EF8-7277-2879-0C4D62B7C761}"/>
              </a:ext>
            </a:extLst>
          </p:cNvPr>
          <p:cNvSpPr>
            <a:spLocks noGrp="1" noChangeArrowheads="1"/>
          </p:cNvSpPr>
          <p:nvPr>
            <p:ph type="title"/>
          </p:nvPr>
        </p:nvSpPr>
        <p:spPr bwMode="auto">
          <a:xfrm>
            <a:off x="355600" y="800100"/>
            <a:ext cx="12293600" cy="189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Light" panose="020B0302020104020203" pitchFamily="34" charset="-79"/>
              </a:rPr>
              <a:t>Click to edit Master title style</a:t>
            </a:r>
          </a:p>
        </p:txBody>
      </p:sp>
      <p:sp>
        <p:nvSpPr>
          <p:cNvPr id="8196" name="Rectangle 3">
            <a:extLst>
              <a:ext uri="{FF2B5EF4-FFF2-40B4-BE49-F238E27FC236}">
                <a16:creationId xmlns:a16="http://schemas.microsoft.com/office/drawing/2014/main" id="{99817FE7-D79B-EF63-5057-7206D3E1F38E}"/>
              </a:ext>
            </a:extLst>
          </p:cNvPr>
          <p:cNvSpPr>
            <a:spLocks noGrp="1" noChangeArrowheads="1"/>
          </p:cNvSpPr>
          <p:nvPr>
            <p:ph type="body" idx="1"/>
          </p:nvPr>
        </p:nvSpPr>
        <p:spPr bwMode="auto">
          <a:xfrm>
            <a:off x="355600" y="3187700"/>
            <a:ext cx="122936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Light" panose="020B0302020104020203" pitchFamily="34" charset="-79"/>
              </a:rPr>
              <a:t>Click to edit Master text styles</a:t>
            </a:r>
          </a:p>
          <a:p>
            <a:pPr lvl="1"/>
            <a:r>
              <a:rPr lang="en-US" altLang="en-US">
                <a:sym typeface="Gill Sans Light" panose="020B0302020104020203" pitchFamily="34" charset="-79"/>
              </a:rPr>
              <a:t>Second level</a:t>
            </a:r>
          </a:p>
          <a:p>
            <a:pPr lvl="2"/>
            <a:r>
              <a:rPr lang="en-US" altLang="en-US">
                <a:sym typeface="Gill Sans Light" panose="020B0302020104020203" pitchFamily="34" charset="-79"/>
              </a:rPr>
              <a:t>Third level</a:t>
            </a:r>
          </a:p>
          <a:p>
            <a:pPr lvl="3"/>
            <a:r>
              <a:rPr lang="en-US" altLang="en-US">
                <a:sym typeface="Gill Sans Light" panose="020B0302020104020203" pitchFamily="34" charset="-79"/>
              </a:rPr>
              <a:t>Fourth level</a:t>
            </a:r>
          </a:p>
          <a:p>
            <a:pPr lvl="4"/>
            <a:r>
              <a:rPr lang="en-US" altLang="en-US">
                <a:sym typeface="Gill Sans Light" panose="020B03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9144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13716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18288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p:titleStyle>
    <p:bodyStyle>
      <a:lvl1pPr marL="304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1pPr>
      <a:lvl2pPr marL="635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2pPr>
      <a:lvl3pPr marL="1016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3pPr>
      <a:lvl4pPr marL="1397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4pPr>
      <a:lvl5pPr marL="1778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9F8083BD-4343-2F97-CF12-EB7D8B4DEAF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219" name="Rectangle 2">
            <a:extLst>
              <a:ext uri="{FF2B5EF4-FFF2-40B4-BE49-F238E27FC236}">
                <a16:creationId xmlns:a16="http://schemas.microsoft.com/office/drawing/2014/main" id="{A648130F-D2D1-C8BD-46A9-0228FF92BB66}"/>
              </a:ext>
            </a:extLst>
          </p:cNvPr>
          <p:cNvSpPr>
            <a:spLocks noGrp="1" noChangeArrowheads="1"/>
          </p:cNvSpPr>
          <p:nvPr>
            <p:ph type="title"/>
          </p:nvPr>
        </p:nvSpPr>
        <p:spPr bwMode="auto">
          <a:xfrm>
            <a:off x="355600" y="825500"/>
            <a:ext cx="12293600" cy="186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Light" panose="020B0302020104020203" pitchFamily="34" charset="-79"/>
              </a:rPr>
              <a:t>Click to edit Master title style</a:t>
            </a:r>
          </a:p>
        </p:txBody>
      </p:sp>
      <p:sp>
        <p:nvSpPr>
          <p:cNvPr id="9220" name="Rectangle 3">
            <a:extLst>
              <a:ext uri="{FF2B5EF4-FFF2-40B4-BE49-F238E27FC236}">
                <a16:creationId xmlns:a16="http://schemas.microsoft.com/office/drawing/2014/main" id="{68D10AEA-DD44-88C2-6D82-16DF764636F6}"/>
              </a:ext>
            </a:extLst>
          </p:cNvPr>
          <p:cNvSpPr>
            <a:spLocks noGrp="1" noChangeArrowheads="1"/>
          </p:cNvSpPr>
          <p:nvPr>
            <p:ph type="body" idx="1"/>
          </p:nvPr>
        </p:nvSpPr>
        <p:spPr bwMode="auto">
          <a:xfrm>
            <a:off x="355600" y="3187700"/>
            <a:ext cx="58928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Light" panose="020B0302020104020203" pitchFamily="34" charset="-79"/>
              </a:rPr>
              <a:t>Click to edit Master text styles</a:t>
            </a:r>
          </a:p>
          <a:p>
            <a:pPr lvl="1"/>
            <a:r>
              <a:rPr lang="en-US" altLang="en-US">
                <a:sym typeface="Gill Sans Light" panose="020B0302020104020203" pitchFamily="34" charset="-79"/>
              </a:rPr>
              <a:t>Second level</a:t>
            </a:r>
          </a:p>
          <a:p>
            <a:pPr lvl="2"/>
            <a:r>
              <a:rPr lang="en-US" altLang="en-US">
                <a:sym typeface="Gill Sans Light" panose="020B0302020104020203" pitchFamily="34" charset="-79"/>
              </a:rPr>
              <a:t>Third level</a:t>
            </a:r>
          </a:p>
          <a:p>
            <a:pPr lvl="3"/>
            <a:r>
              <a:rPr lang="en-US" altLang="en-US">
                <a:sym typeface="Gill Sans Light" panose="020B0302020104020203" pitchFamily="34" charset="-79"/>
              </a:rPr>
              <a:t>Fourth level</a:t>
            </a:r>
          </a:p>
          <a:p>
            <a:pPr lvl="4"/>
            <a:r>
              <a:rPr lang="en-US" altLang="en-US">
                <a:sym typeface="Gill Sans Light" panose="020B03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9144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13716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1828800" algn="ctr" rtl="0" fontAlgn="base">
        <a:spcBef>
          <a:spcPct val="0"/>
        </a:spcBef>
        <a:spcAft>
          <a:spcPct val="0"/>
        </a:spcAft>
        <a:defRPr sz="72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p:titleStyle>
    <p:bodyStyle>
      <a:lvl1pPr marL="304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1pPr>
      <a:lvl2pPr marL="635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2pPr>
      <a:lvl3pPr marL="1016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3pPr>
      <a:lvl4pPr marL="1397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4pPr>
      <a:lvl5pPr marL="1778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kern="1200">
          <a:solidFill>
            <a:schemeClr val="tx1"/>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brr.utah.edu/" TargetMode="Externa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foreigninfluence@utah.edu" TargetMode="External"/><Relationship Id="rId1" Type="http://schemas.openxmlformats.org/officeDocument/2006/relationships/slideLayout" Target="../slideLayouts/slideLayout13.xml"/><Relationship Id="rId4" Type="http://schemas.openxmlformats.org/officeDocument/2006/relationships/hyperlink" Target="http://www.foreigninfluence.utah.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1D1E8730-1155-D7D7-2374-388298A7F165}"/>
              </a:ext>
            </a:extLst>
          </p:cNvPr>
          <p:cNvSpPr txBox="1">
            <a:spLocks noChangeArrowheads="1"/>
          </p:cNvSpPr>
          <p:nvPr/>
        </p:nvSpPr>
        <p:spPr bwMode="auto">
          <a:xfrm>
            <a:off x="254000" y="2443162"/>
            <a:ext cx="124968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1pPr>
            <a:lvl2pPr marL="742950" indent="-28575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marL="1143000" indent="-22860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marL="1600200" indent="-22860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marL="2057400" indent="-22860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25146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29718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34290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38862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a:lstStyle>
          <a:p>
            <a:pPr eaLnBrk="1" hangingPunct="1"/>
            <a:r>
              <a:rPr lang="en-US" sz="6600" dirty="0"/>
              <a:t>Foreign Talent Recruitment Programs</a:t>
            </a:r>
          </a:p>
          <a:p>
            <a:pPr eaLnBrk="1" hangingPunct="1"/>
            <a:endParaRPr lang="en-US" sz="3200" dirty="0">
              <a:effectLst/>
            </a:endParaRPr>
          </a:p>
          <a:p>
            <a:pPr eaLnBrk="1" hangingPunct="1"/>
            <a:r>
              <a:rPr lang="en-US" sz="6600" dirty="0"/>
              <a:t>Institutional Reporting</a:t>
            </a:r>
            <a:r>
              <a:rPr lang="en-US" sz="6600" dirty="0">
                <a:effectLst/>
              </a:rPr>
              <a:t> </a:t>
            </a:r>
            <a:br>
              <a:rPr lang="en-US" altLang="en-US" sz="8000" b="1" dirty="0"/>
            </a:br>
            <a:r>
              <a:rPr lang="en-US" altLang="en-US" sz="1000" b="1" dirty="0"/>
              <a:t> </a:t>
            </a:r>
            <a:br>
              <a:rPr lang="en-US" altLang="en-US" sz="1000" b="1" dirty="0"/>
            </a:br>
            <a:endParaRPr lang="en-US" altLang="en-US" sz="7200" b="1" dirty="0"/>
          </a:p>
        </p:txBody>
      </p:sp>
      <p:cxnSp>
        <p:nvCxnSpPr>
          <p:cNvPr id="17411" name="Straight Connector 5">
            <a:extLst>
              <a:ext uri="{FF2B5EF4-FFF2-40B4-BE49-F238E27FC236}">
                <a16:creationId xmlns:a16="http://schemas.microsoft.com/office/drawing/2014/main" id="{94675CA3-E250-2727-59AC-C84C855125A3}"/>
              </a:ext>
            </a:extLst>
          </p:cNvPr>
          <p:cNvCxnSpPr>
            <a:cxnSpLocks noChangeShapeType="1"/>
          </p:cNvCxnSpPr>
          <p:nvPr/>
        </p:nvCxnSpPr>
        <p:spPr bwMode="auto">
          <a:xfrm>
            <a:off x="711200" y="5334000"/>
            <a:ext cx="11506200" cy="0"/>
          </a:xfrm>
          <a:prstGeom prst="line">
            <a:avLst/>
          </a:prstGeom>
          <a:noFill/>
          <a:ln w="190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 name="Straight Connector 5">
            <a:extLst>
              <a:ext uri="{FF2B5EF4-FFF2-40B4-BE49-F238E27FC236}">
                <a16:creationId xmlns:a16="http://schemas.microsoft.com/office/drawing/2014/main" id="{AEABBFCC-F84A-7755-9218-C359C0B59FF9}"/>
              </a:ext>
            </a:extLst>
          </p:cNvPr>
          <p:cNvCxnSpPr>
            <a:cxnSpLocks noChangeShapeType="1"/>
          </p:cNvCxnSpPr>
          <p:nvPr/>
        </p:nvCxnSpPr>
        <p:spPr bwMode="auto">
          <a:xfrm>
            <a:off x="863600" y="3429000"/>
            <a:ext cx="11506200" cy="0"/>
          </a:xfrm>
          <a:prstGeom prst="line">
            <a:avLst/>
          </a:prstGeom>
          <a:noFill/>
          <a:ln w="190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 name="Picture 3" descr="A picture containing graphical user interface&#10;&#10;Description automatically generated">
            <a:extLst>
              <a:ext uri="{FF2B5EF4-FFF2-40B4-BE49-F238E27FC236}">
                <a16:creationId xmlns:a16="http://schemas.microsoft.com/office/drawing/2014/main" id="{ED56B05A-10B6-BD8F-7417-5F0E26F38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0400" y="6705600"/>
            <a:ext cx="2935325"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6D18E05-84E7-AF2E-1BC3-F9C1B031A851}"/>
              </a:ext>
            </a:extLst>
          </p:cNvPr>
          <p:cNvSpPr txBox="1"/>
          <p:nvPr/>
        </p:nvSpPr>
        <p:spPr>
          <a:xfrm>
            <a:off x="519075" y="8816041"/>
            <a:ext cx="1580241" cy="523220"/>
          </a:xfrm>
          <a:prstGeom prst="rect">
            <a:avLst/>
          </a:prstGeom>
          <a:noFill/>
        </p:spPr>
        <p:txBody>
          <a:bodyPr wrap="none" rtlCol="0">
            <a:spAutoFit/>
          </a:bodyPr>
          <a:lstStyle/>
          <a:p>
            <a:r>
              <a:rPr lang="en-US" sz="2800" dirty="0"/>
              <a:t>May 2024</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1910A372-F03F-CCD9-FDA4-4339E6D87E90}"/>
              </a:ext>
            </a:extLst>
          </p:cNvPr>
          <p:cNvSpPr>
            <a:spLocks noGrp="1" noChangeArrowheads="1"/>
          </p:cNvSpPr>
          <p:nvPr>
            <p:ph type="title"/>
          </p:nvPr>
        </p:nvSpPr>
        <p:spPr>
          <a:xfrm>
            <a:off x="388910" y="359764"/>
            <a:ext cx="12293600" cy="2209800"/>
          </a:xfrm>
        </p:spPr>
        <p:txBody>
          <a:bodyPr/>
          <a:lstStyle/>
          <a:p>
            <a:pPr eaLnBrk="1" hangingPunct="1"/>
            <a:r>
              <a:rPr lang="en-US" altLang="en-US" sz="6600" dirty="0"/>
              <a:t>Disclosure/Reporting</a:t>
            </a:r>
            <a:br>
              <a:rPr lang="en-US" altLang="en-US" sz="6600" dirty="0"/>
            </a:br>
            <a:r>
              <a:rPr lang="en-US" altLang="en-US" sz="6600" dirty="0"/>
              <a:t>of Foreign Relationships</a:t>
            </a:r>
          </a:p>
        </p:txBody>
      </p:sp>
      <p:sp>
        <p:nvSpPr>
          <p:cNvPr id="3" name="Content Placeholder 2">
            <a:extLst>
              <a:ext uri="{FF2B5EF4-FFF2-40B4-BE49-F238E27FC236}">
                <a16:creationId xmlns:a16="http://schemas.microsoft.com/office/drawing/2014/main" id="{7D3B6A89-36DA-A6AF-6BAE-8B0004477B48}"/>
              </a:ext>
            </a:extLst>
          </p:cNvPr>
          <p:cNvSpPr>
            <a:spLocks noGrp="1"/>
          </p:cNvSpPr>
          <p:nvPr>
            <p:ph idx="1"/>
          </p:nvPr>
        </p:nvSpPr>
        <p:spPr>
          <a:xfrm>
            <a:off x="565122" y="2438400"/>
            <a:ext cx="11941175" cy="7467600"/>
          </a:xfrm>
        </p:spPr>
        <p:txBody>
          <a:bodyPr/>
          <a:lstStyle/>
          <a:p>
            <a:pPr lvl="1" algn="l" eaLnBrk="1" hangingPunct="1">
              <a:defRPr/>
            </a:pPr>
            <a:r>
              <a:rPr lang="en-US" sz="2800" dirty="0"/>
              <a:t>Various government agencies have identified foreign interests and activities that should be disclosed/reported, including:</a:t>
            </a:r>
          </a:p>
          <a:p>
            <a:pPr lvl="1" algn="l" eaLnBrk="1" hangingPunct="1">
              <a:defRPr/>
            </a:pPr>
            <a:endParaRPr lang="en-US" sz="1000" dirty="0"/>
          </a:p>
          <a:p>
            <a:pPr marL="457200" lvl="2" indent="-457200" algn="l" eaLnBrk="1" hangingPunct="1">
              <a:buFont typeface="Arial" panose="020B0604020202020204" pitchFamily="34" charset="0"/>
              <a:buChar char="•"/>
              <a:defRPr/>
            </a:pPr>
            <a:r>
              <a:rPr lang="en-US" sz="2800" dirty="0"/>
              <a:t>Foreign funding</a:t>
            </a:r>
          </a:p>
          <a:p>
            <a:pPr lvl="2" algn="l" eaLnBrk="1" hangingPunct="1">
              <a:defRPr/>
            </a:pPr>
            <a:endParaRPr lang="en-US" sz="1000" dirty="0"/>
          </a:p>
          <a:p>
            <a:pPr marL="457200" lvl="2" indent="-457200" algn="l" eaLnBrk="1" hangingPunct="1">
              <a:buFont typeface="Arial" panose="020B0604020202020204" pitchFamily="34" charset="0"/>
              <a:buChar char="•"/>
              <a:defRPr/>
            </a:pPr>
            <a:r>
              <a:rPr lang="en-US" sz="2800" dirty="0"/>
              <a:t>Unfunded (in-kind) resources </a:t>
            </a:r>
          </a:p>
          <a:p>
            <a:pPr marL="457200" lvl="2" indent="-457200" algn="l" eaLnBrk="1" hangingPunct="1">
              <a:buFont typeface="Arial" panose="020B0604020202020204" pitchFamily="34" charset="0"/>
              <a:buChar char="•"/>
              <a:defRPr/>
            </a:pPr>
            <a:endParaRPr lang="en-US" sz="1000" dirty="0"/>
          </a:p>
          <a:p>
            <a:pPr marL="457200" lvl="2" indent="-457200" algn="l" eaLnBrk="1" hangingPunct="1">
              <a:buFont typeface="Arial" panose="020B0604020202020204" pitchFamily="34" charset="0"/>
              <a:buChar char="•"/>
              <a:defRPr/>
            </a:pPr>
            <a:r>
              <a:rPr lang="en-US" sz="2800" dirty="0"/>
              <a:t>Unfunded services of visiting scholars, employees, and students</a:t>
            </a:r>
          </a:p>
          <a:p>
            <a:pPr lvl="2" algn="l" eaLnBrk="1" hangingPunct="1">
              <a:defRPr/>
            </a:pPr>
            <a:endParaRPr lang="en-US" sz="1000" dirty="0"/>
          </a:p>
          <a:p>
            <a:pPr marL="457200" lvl="2" indent="-457200" algn="l" eaLnBrk="1" hangingPunct="1">
              <a:buFont typeface="Arial" panose="020B0604020202020204" pitchFamily="34" charset="0"/>
              <a:buChar char="•"/>
              <a:defRPr/>
            </a:pPr>
            <a:r>
              <a:rPr lang="en-US" sz="4000" b="1" dirty="0"/>
              <a:t>Participation in foreign government entity and foreign government talent recruitment programs</a:t>
            </a:r>
          </a:p>
          <a:p>
            <a:pPr lvl="2" algn="l" eaLnBrk="1" hangingPunct="1">
              <a:defRPr/>
            </a:pPr>
            <a:endParaRPr lang="en-US" sz="1000" dirty="0"/>
          </a:p>
          <a:p>
            <a:pPr marL="457200" lvl="2" indent="-457200" algn="l" eaLnBrk="1" hangingPunct="1">
              <a:buFont typeface="Arial" panose="020B0604020202020204" pitchFamily="34" charset="0"/>
              <a:buChar char="•"/>
              <a:defRPr/>
            </a:pPr>
            <a:r>
              <a:rPr lang="en-US" sz="2800" dirty="0"/>
              <a:t>Foreign sponsored travel</a:t>
            </a:r>
          </a:p>
          <a:p>
            <a:pPr marL="457200" lvl="2" indent="-457200" algn="l" eaLnBrk="1" hangingPunct="1">
              <a:buFont typeface="Arial" panose="020B0604020202020204" pitchFamily="34" charset="0"/>
              <a:buChar char="•"/>
              <a:defRPr/>
            </a:pPr>
            <a:r>
              <a:rPr lang="en-US" sz="2800" dirty="0"/>
              <a:t>Honoraria or stipends</a:t>
            </a:r>
          </a:p>
          <a:p>
            <a:pPr marL="457200" lvl="2" indent="-457200" algn="l" eaLnBrk="1" hangingPunct="1">
              <a:buFont typeface="Arial" panose="020B0604020202020204" pitchFamily="34" charset="0"/>
              <a:buChar char="•"/>
              <a:defRPr/>
            </a:pPr>
            <a:endParaRPr lang="en-US" sz="1000" dirty="0"/>
          </a:p>
          <a:p>
            <a:pPr marL="457200" lvl="2" indent="-457200" algn="l" eaLnBrk="1" hangingPunct="1">
              <a:buFont typeface="Arial" panose="020B0604020202020204" pitchFamily="34" charset="0"/>
              <a:buChar char="•"/>
              <a:defRPr/>
            </a:pPr>
            <a:r>
              <a:rPr lang="en-US" sz="2800" dirty="0"/>
              <a:t>Funded or unfunded services</a:t>
            </a:r>
          </a:p>
          <a:p>
            <a:pPr marL="457200" lvl="2" indent="-457200" algn="l" eaLnBrk="1" hangingPunct="1">
              <a:buFont typeface="Arial" panose="020B0604020202020204" pitchFamily="34" charset="0"/>
              <a:buChar char="•"/>
              <a:defRPr/>
            </a:pPr>
            <a:endParaRPr lang="en-US" sz="1000" dirty="0"/>
          </a:p>
          <a:p>
            <a:pPr marL="457200" lvl="2" indent="-457200" algn="l" eaLnBrk="1" hangingPunct="1">
              <a:buFont typeface="Arial" panose="020B0604020202020204" pitchFamily="34" charset="0"/>
              <a:buChar char="•"/>
              <a:defRPr/>
            </a:pPr>
            <a:r>
              <a:rPr lang="en-US" sz="2800" dirty="0"/>
              <a:t>Foreign Collaborations</a:t>
            </a:r>
          </a:p>
          <a:p>
            <a:pPr lvl="2" algn="l" eaLnBrk="1" hangingPunct="1">
              <a:defRPr/>
            </a:pPr>
            <a:endParaRPr lang="en-US" sz="1000" dirty="0"/>
          </a:p>
          <a:p>
            <a:pPr marL="457200" lvl="2" indent="-457200" algn="l" eaLnBrk="1" hangingPunct="1">
              <a:buFont typeface="Arial" panose="020B0604020202020204" pitchFamily="34" charset="0"/>
              <a:buChar char="•"/>
              <a:defRPr/>
            </a:pPr>
            <a:r>
              <a:rPr lang="en-US" sz="2800" dirty="0"/>
              <a:t>Unauthorized foreign national access to US government information, equipment, and/or technologies</a:t>
            </a:r>
          </a:p>
          <a:p>
            <a:pPr marL="457200" lvl="2" indent="-457200" algn="l" eaLnBrk="1" hangingPunct="1">
              <a:buFont typeface="Arial" panose="020B0604020202020204" pitchFamily="34" charset="0"/>
              <a:buChar char="•"/>
              <a:defRPr/>
            </a:pPr>
            <a:endParaRPr lang="en-US" sz="2800" dirty="0"/>
          </a:p>
        </p:txBody>
      </p:sp>
      <p:sp>
        <p:nvSpPr>
          <p:cNvPr id="2" name="TextBox 1">
            <a:extLst>
              <a:ext uri="{FF2B5EF4-FFF2-40B4-BE49-F238E27FC236}">
                <a16:creationId xmlns:a16="http://schemas.microsoft.com/office/drawing/2014/main" id="{92586A31-AB12-B06A-945D-309F945B6854}"/>
              </a:ext>
            </a:extLst>
          </p:cNvPr>
          <p:cNvSpPr txBox="1"/>
          <p:nvPr/>
        </p:nvSpPr>
        <p:spPr>
          <a:xfrm rot="21071515">
            <a:off x="1811806" y="4326788"/>
            <a:ext cx="9982200" cy="3200876"/>
          </a:xfrm>
          <a:prstGeom prst="rect">
            <a:avLst/>
          </a:prstGeom>
          <a:solidFill>
            <a:schemeClr val="bg1">
              <a:alpha val="42000"/>
            </a:schemeClr>
          </a:solidFill>
          <a:ln w="79375" cmpd="dbl">
            <a:solidFill>
              <a:schemeClr val="tx1"/>
            </a:solidFill>
            <a:extLst>
              <a:ext uri="{C807C97D-BFC1-408E-A445-0C87EB9F89A2}">
                <ask:lineSketchStyleProps xmlns:ask="http://schemas.microsoft.com/office/drawing/2018/sketchyshapes" sd="1219033472">
                  <a:custGeom>
                    <a:avLst/>
                    <a:gdLst>
                      <a:gd name="connsiteX0" fmla="*/ 0 w 9982200"/>
                      <a:gd name="connsiteY0" fmla="*/ 0 h 2708434"/>
                      <a:gd name="connsiteX1" fmla="*/ 9982200 w 9982200"/>
                      <a:gd name="connsiteY1" fmla="*/ 0 h 2708434"/>
                      <a:gd name="connsiteX2" fmla="*/ 9982200 w 9982200"/>
                      <a:gd name="connsiteY2" fmla="*/ 2708434 h 2708434"/>
                      <a:gd name="connsiteX3" fmla="*/ 0 w 9982200"/>
                      <a:gd name="connsiteY3" fmla="*/ 2708434 h 2708434"/>
                      <a:gd name="connsiteX4" fmla="*/ 0 w 9982200"/>
                      <a:gd name="connsiteY4" fmla="*/ 0 h 270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200" h="2708434" fill="none" extrusionOk="0">
                        <a:moveTo>
                          <a:pt x="0" y="0"/>
                        </a:moveTo>
                        <a:cubicBezTo>
                          <a:pt x="3935110" y="-49533"/>
                          <a:pt x="5732839" y="-14809"/>
                          <a:pt x="9982200" y="0"/>
                        </a:cubicBezTo>
                        <a:cubicBezTo>
                          <a:pt x="10069839" y="829754"/>
                          <a:pt x="9909521" y="2415108"/>
                          <a:pt x="9982200" y="2708434"/>
                        </a:cubicBezTo>
                        <a:cubicBezTo>
                          <a:pt x="5561040" y="2660203"/>
                          <a:pt x="3758498" y="2792889"/>
                          <a:pt x="0" y="2708434"/>
                        </a:cubicBezTo>
                        <a:cubicBezTo>
                          <a:pt x="-38581" y="1400699"/>
                          <a:pt x="63341" y="531367"/>
                          <a:pt x="0" y="0"/>
                        </a:cubicBezTo>
                        <a:close/>
                      </a:path>
                      <a:path w="9982200" h="2708434" stroke="0" extrusionOk="0">
                        <a:moveTo>
                          <a:pt x="0" y="0"/>
                        </a:moveTo>
                        <a:cubicBezTo>
                          <a:pt x="2697488" y="118645"/>
                          <a:pt x="6494317" y="116012"/>
                          <a:pt x="9982200" y="0"/>
                        </a:cubicBezTo>
                        <a:cubicBezTo>
                          <a:pt x="9849318" y="959460"/>
                          <a:pt x="10067151" y="1929192"/>
                          <a:pt x="9982200" y="2708434"/>
                        </a:cubicBezTo>
                        <a:cubicBezTo>
                          <a:pt x="8578161" y="2843034"/>
                          <a:pt x="3979529" y="2551238"/>
                          <a:pt x="0" y="2708434"/>
                        </a:cubicBezTo>
                        <a:cubicBezTo>
                          <a:pt x="-20187" y="2225935"/>
                          <a:pt x="-152480" y="757872"/>
                          <a:pt x="0" y="0"/>
                        </a:cubicBezTo>
                        <a:close/>
                      </a:path>
                    </a:pathLst>
                  </a:custGeom>
                  <ask:type>
                    <ask:lineSketchNone/>
                  </ask:type>
                </ask:lineSketchStyleProps>
              </a:ext>
            </a:extLst>
          </a:ln>
        </p:spPr>
        <p:txBody>
          <a:bodyPr wrap="square" rtlCol="0">
            <a:spAutoFit/>
          </a:bodyPr>
          <a:lstStyle/>
          <a:p>
            <a:r>
              <a:rPr lang="en-US" sz="3200" b="1" dirty="0"/>
              <a:t>Those coming to the University of Utah on a J-1 Visa (i.e. Visiting Faculty, Visiting Scholars, International Students, etc.) will report information related to Foreign Talent Recruitment Programs through the Office of General Counsel (OGC) as part of their onboarding process</a:t>
            </a:r>
          </a:p>
          <a:p>
            <a:endParaRPr lang="en-US" dirty="0"/>
          </a:p>
        </p:txBody>
      </p:sp>
      <p:sp>
        <p:nvSpPr>
          <p:cNvPr id="4" name="TextBox 3">
            <a:extLst>
              <a:ext uri="{FF2B5EF4-FFF2-40B4-BE49-F238E27FC236}">
                <a16:creationId xmlns:a16="http://schemas.microsoft.com/office/drawing/2014/main" id="{73AB59B8-B050-FA75-BD48-E27B9D928783}"/>
              </a:ext>
            </a:extLst>
          </p:cNvPr>
          <p:cNvSpPr txBox="1"/>
          <p:nvPr/>
        </p:nvSpPr>
        <p:spPr>
          <a:xfrm rot="941266">
            <a:off x="1732016" y="3986716"/>
            <a:ext cx="9982200" cy="2215991"/>
          </a:xfrm>
          <a:prstGeom prst="rect">
            <a:avLst/>
          </a:prstGeom>
          <a:solidFill>
            <a:schemeClr val="bg1">
              <a:alpha val="42000"/>
            </a:schemeClr>
          </a:solidFill>
          <a:ln w="79375" cmpd="dbl">
            <a:solidFill>
              <a:schemeClr val="tx1"/>
            </a:solidFill>
            <a:extLst>
              <a:ext uri="{C807C97D-BFC1-408E-A445-0C87EB9F89A2}">
                <ask:lineSketchStyleProps xmlns:ask="http://schemas.microsoft.com/office/drawing/2018/sketchyshapes" sd="1219033472">
                  <a:custGeom>
                    <a:avLst/>
                    <a:gdLst>
                      <a:gd name="connsiteX0" fmla="*/ 0 w 9982200"/>
                      <a:gd name="connsiteY0" fmla="*/ 0 h 2708434"/>
                      <a:gd name="connsiteX1" fmla="*/ 9982200 w 9982200"/>
                      <a:gd name="connsiteY1" fmla="*/ 0 h 2708434"/>
                      <a:gd name="connsiteX2" fmla="*/ 9982200 w 9982200"/>
                      <a:gd name="connsiteY2" fmla="*/ 2708434 h 2708434"/>
                      <a:gd name="connsiteX3" fmla="*/ 0 w 9982200"/>
                      <a:gd name="connsiteY3" fmla="*/ 2708434 h 2708434"/>
                      <a:gd name="connsiteX4" fmla="*/ 0 w 9982200"/>
                      <a:gd name="connsiteY4" fmla="*/ 0 h 270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200" h="2708434" fill="none" extrusionOk="0">
                        <a:moveTo>
                          <a:pt x="0" y="0"/>
                        </a:moveTo>
                        <a:cubicBezTo>
                          <a:pt x="3935110" y="-49533"/>
                          <a:pt x="5732839" y="-14809"/>
                          <a:pt x="9982200" y="0"/>
                        </a:cubicBezTo>
                        <a:cubicBezTo>
                          <a:pt x="10069839" y="829754"/>
                          <a:pt x="9909521" y="2415108"/>
                          <a:pt x="9982200" y="2708434"/>
                        </a:cubicBezTo>
                        <a:cubicBezTo>
                          <a:pt x="5561040" y="2660203"/>
                          <a:pt x="3758498" y="2792889"/>
                          <a:pt x="0" y="2708434"/>
                        </a:cubicBezTo>
                        <a:cubicBezTo>
                          <a:pt x="-38581" y="1400699"/>
                          <a:pt x="63341" y="531367"/>
                          <a:pt x="0" y="0"/>
                        </a:cubicBezTo>
                        <a:close/>
                      </a:path>
                      <a:path w="9982200" h="2708434" stroke="0" extrusionOk="0">
                        <a:moveTo>
                          <a:pt x="0" y="0"/>
                        </a:moveTo>
                        <a:cubicBezTo>
                          <a:pt x="2697488" y="118645"/>
                          <a:pt x="6494317" y="116012"/>
                          <a:pt x="9982200" y="0"/>
                        </a:cubicBezTo>
                        <a:cubicBezTo>
                          <a:pt x="9849318" y="959460"/>
                          <a:pt x="10067151" y="1929192"/>
                          <a:pt x="9982200" y="2708434"/>
                        </a:cubicBezTo>
                        <a:cubicBezTo>
                          <a:pt x="8578161" y="2843034"/>
                          <a:pt x="3979529" y="2551238"/>
                          <a:pt x="0" y="2708434"/>
                        </a:cubicBezTo>
                        <a:cubicBezTo>
                          <a:pt x="-20187" y="2225935"/>
                          <a:pt x="-152480" y="757872"/>
                          <a:pt x="0" y="0"/>
                        </a:cubicBezTo>
                        <a:close/>
                      </a:path>
                    </a:pathLst>
                  </a:custGeom>
                  <ask:type>
                    <ask:lineSketchNone/>
                  </ask:type>
                </ask:lineSketchStyleProps>
              </a:ext>
            </a:extLst>
          </a:ln>
        </p:spPr>
        <p:txBody>
          <a:bodyPr wrap="square" rtlCol="0">
            <a:spAutoFit/>
          </a:bodyPr>
          <a:lstStyle/>
          <a:p>
            <a:r>
              <a:rPr lang="en-US" sz="3200" b="1" dirty="0"/>
              <a:t>Reporting of foreign relationships may be required from some funding sources through the Office of Sponsored Projects (OSP).</a:t>
            </a:r>
          </a:p>
          <a:p>
            <a:endParaRPr lang="en-US" dirty="0"/>
          </a:p>
        </p:txBody>
      </p:sp>
      <p:sp>
        <p:nvSpPr>
          <p:cNvPr id="5" name="TextBox 4">
            <a:extLst>
              <a:ext uri="{FF2B5EF4-FFF2-40B4-BE49-F238E27FC236}">
                <a16:creationId xmlns:a16="http://schemas.microsoft.com/office/drawing/2014/main" id="{C7960546-2B0C-3E4A-A060-29859F32C39A}"/>
              </a:ext>
            </a:extLst>
          </p:cNvPr>
          <p:cNvSpPr txBox="1"/>
          <p:nvPr/>
        </p:nvSpPr>
        <p:spPr>
          <a:xfrm>
            <a:off x="1884416" y="4139116"/>
            <a:ext cx="9982200" cy="2215991"/>
          </a:xfrm>
          <a:prstGeom prst="rect">
            <a:avLst/>
          </a:prstGeom>
          <a:solidFill>
            <a:srgbClr val="C00000">
              <a:alpha val="98000"/>
            </a:srgbClr>
          </a:solidFill>
          <a:ln w="79375" cmpd="dbl">
            <a:solidFill>
              <a:schemeClr val="tx1"/>
            </a:solidFill>
            <a:extLst>
              <a:ext uri="{C807C97D-BFC1-408E-A445-0C87EB9F89A2}">
                <ask:lineSketchStyleProps xmlns:ask="http://schemas.microsoft.com/office/drawing/2018/sketchyshapes" sd="1219033472">
                  <a:custGeom>
                    <a:avLst/>
                    <a:gdLst>
                      <a:gd name="connsiteX0" fmla="*/ 0 w 9982200"/>
                      <a:gd name="connsiteY0" fmla="*/ 0 h 2708434"/>
                      <a:gd name="connsiteX1" fmla="*/ 9982200 w 9982200"/>
                      <a:gd name="connsiteY1" fmla="*/ 0 h 2708434"/>
                      <a:gd name="connsiteX2" fmla="*/ 9982200 w 9982200"/>
                      <a:gd name="connsiteY2" fmla="*/ 2708434 h 2708434"/>
                      <a:gd name="connsiteX3" fmla="*/ 0 w 9982200"/>
                      <a:gd name="connsiteY3" fmla="*/ 2708434 h 2708434"/>
                      <a:gd name="connsiteX4" fmla="*/ 0 w 9982200"/>
                      <a:gd name="connsiteY4" fmla="*/ 0 h 270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200" h="2708434" fill="none" extrusionOk="0">
                        <a:moveTo>
                          <a:pt x="0" y="0"/>
                        </a:moveTo>
                        <a:cubicBezTo>
                          <a:pt x="3935110" y="-49533"/>
                          <a:pt x="5732839" y="-14809"/>
                          <a:pt x="9982200" y="0"/>
                        </a:cubicBezTo>
                        <a:cubicBezTo>
                          <a:pt x="10069839" y="829754"/>
                          <a:pt x="9909521" y="2415108"/>
                          <a:pt x="9982200" y="2708434"/>
                        </a:cubicBezTo>
                        <a:cubicBezTo>
                          <a:pt x="5561040" y="2660203"/>
                          <a:pt x="3758498" y="2792889"/>
                          <a:pt x="0" y="2708434"/>
                        </a:cubicBezTo>
                        <a:cubicBezTo>
                          <a:pt x="-38581" y="1400699"/>
                          <a:pt x="63341" y="531367"/>
                          <a:pt x="0" y="0"/>
                        </a:cubicBezTo>
                        <a:close/>
                      </a:path>
                      <a:path w="9982200" h="2708434" stroke="0" extrusionOk="0">
                        <a:moveTo>
                          <a:pt x="0" y="0"/>
                        </a:moveTo>
                        <a:cubicBezTo>
                          <a:pt x="2697488" y="118645"/>
                          <a:pt x="6494317" y="116012"/>
                          <a:pt x="9982200" y="0"/>
                        </a:cubicBezTo>
                        <a:cubicBezTo>
                          <a:pt x="9849318" y="959460"/>
                          <a:pt x="10067151" y="1929192"/>
                          <a:pt x="9982200" y="2708434"/>
                        </a:cubicBezTo>
                        <a:cubicBezTo>
                          <a:pt x="8578161" y="2843034"/>
                          <a:pt x="3979529" y="2551238"/>
                          <a:pt x="0" y="2708434"/>
                        </a:cubicBezTo>
                        <a:cubicBezTo>
                          <a:pt x="-20187" y="2225935"/>
                          <a:pt x="-152480" y="757872"/>
                          <a:pt x="0" y="0"/>
                        </a:cubicBezTo>
                        <a:close/>
                      </a:path>
                    </a:pathLst>
                  </a:custGeom>
                  <ask:type>
                    <ask:lineSketchNone/>
                  </ask:type>
                </ask:lineSketchStyleProps>
              </a:ext>
            </a:extLst>
          </a:ln>
        </p:spPr>
        <p:txBody>
          <a:bodyPr wrap="square" rtlCol="0">
            <a:spAutoFit/>
          </a:bodyPr>
          <a:lstStyle/>
          <a:p>
            <a:pPr algn="ctr"/>
            <a:endParaRPr lang="en-US" sz="3200" b="1" dirty="0"/>
          </a:p>
          <a:p>
            <a:pPr algn="ctr"/>
            <a:r>
              <a:rPr lang="en-US" sz="3200" b="1" dirty="0"/>
              <a:t>REQUIRED INSTITUTIONAL REPORTING/DISCLOSURE SUPERSEDES ALL OTHER REPORTING.</a:t>
            </a:r>
          </a:p>
          <a:p>
            <a:endParaRPr lang="en-US" dirty="0"/>
          </a:p>
        </p:txBody>
      </p:sp>
    </p:spTree>
    <p:extLst>
      <p:ext uri="{BB962C8B-B14F-4D97-AF65-F5344CB8AC3E}">
        <p14:creationId xmlns:p14="http://schemas.microsoft.com/office/powerpoint/2010/main" val="236684814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1910A372-F03F-CCD9-FDA4-4339E6D87E90}"/>
              </a:ext>
            </a:extLst>
          </p:cNvPr>
          <p:cNvSpPr>
            <a:spLocks noGrp="1" noChangeArrowheads="1"/>
          </p:cNvSpPr>
          <p:nvPr>
            <p:ph type="title"/>
          </p:nvPr>
        </p:nvSpPr>
        <p:spPr>
          <a:xfrm>
            <a:off x="388910" y="359764"/>
            <a:ext cx="12293600" cy="2209800"/>
          </a:xfrm>
        </p:spPr>
        <p:txBody>
          <a:bodyPr/>
          <a:lstStyle/>
          <a:p>
            <a:pPr eaLnBrk="1" hangingPunct="1"/>
            <a:r>
              <a:rPr lang="en-US" altLang="en-US" sz="6600" dirty="0"/>
              <a:t>Disclosure/Reporting</a:t>
            </a:r>
            <a:br>
              <a:rPr lang="en-US" altLang="en-US" sz="6600" dirty="0"/>
            </a:br>
            <a:r>
              <a:rPr lang="en-US" altLang="en-US" sz="6600" dirty="0"/>
              <a:t>of Foreign Relationships</a:t>
            </a:r>
          </a:p>
        </p:txBody>
      </p:sp>
      <p:sp>
        <p:nvSpPr>
          <p:cNvPr id="3" name="Content Placeholder 2">
            <a:extLst>
              <a:ext uri="{FF2B5EF4-FFF2-40B4-BE49-F238E27FC236}">
                <a16:creationId xmlns:a16="http://schemas.microsoft.com/office/drawing/2014/main" id="{7D3B6A89-36DA-A6AF-6BAE-8B0004477B48}"/>
              </a:ext>
            </a:extLst>
          </p:cNvPr>
          <p:cNvSpPr>
            <a:spLocks noGrp="1"/>
          </p:cNvSpPr>
          <p:nvPr>
            <p:ph idx="1"/>
          </p:nvPr>
        </p:nvSpPr>
        <p:spPr>
          <a:xfrm>
            <a:off x="565122" y="2438400"/>
            <a:ext cx="11941175" cy="7467600"/>
          </a:xfrm>
        </p:spPr>
        <p:txBody>
          <a:bodyPr/>
          <a:lstStyle/>
          <a:p>
            <a:pPr lvl="1" algn="l" eaLnBrk="1" hangingPunct="1">
              <a:defRPr/>
            </a:pPr>
            <a:r>
              <a:rPr lang="en-US" sz="2800" dirty="0"/>
              <a:t>The following foreign interests and activities are required to be disclosed/reported to the University of Utah through the Business Relationship Reporting system (BRR):</a:t>
            </a:r>
          </a:p>
          <a:p>
            <a:pPr lvl="1" algn="l" eaLnBrk="1" hangingPunct="1">
              <a:defRPr/>
            </a:pPr>
            <a:endParaRPr lang="en-US" sz="1000" dirty="0"/>
          </a:p>
          <a:p>
            <a:pPr marL="457200" lvl="2" indent="-457200" algn="l" eaLnBrk="1" hangingPunct="1">
              <a:buFont typeface="Arial" panose="020B0604020202020204" pitchFamily="34" charset="0"/>
              <a:buChar char="•"/>
              <a:defRPr/>
            </a:pPr>
            <a:r>
              <a:rPr lang="en-US" sz="2800" dirty="0"/>
              <a:t>Foreign funding</a:t>
            </a:r>
          </a:p>
          <a:p>
            <a:pPr lvl="2" algn="l" eaLnBrk="1" hangingPunct="1">
              <a:defRPr/>
            </a:pPr>
            <a:endParaRPr lang="en-US" sz="1000" dirty="0"/>
          </a:p>
          <a:p>
            <a:pPr marL="457200" lvl="2" indent="-457200" algn="l" eaLnBrk="1" hangingPunct="1">
              <a:buFont typeface="Arial" panose="020B0604020202020204" pitchFamily="34" charset="0"/>
              <a:buChar char="•"/>
              <a:defRPr/>
            </a:pPr>
            <a:r>
              <a:rPr lang="en-US" sz="2800" dirty="0"/>
              <a:t>Unfunded (in-kind) resources </a:t>
            </a:r>
          </a:p>
          <a:p>
            <a:pPr marL="457200" lvl="2" indent="-457200" algn="l" eaLnBrk="1" hangingPunct="1">
              <a:buFont typeface="Arial" panose="020B0604020202020204" pitchFamily="34" charset="0"/>
              <a:buChar char="•"/>
              <a:defRPr/>
            </a:pPr>
            <a:endParaRPr lang="en-US" sz="1000" dirty="0"/>
          </a:p>
          <a:p>
            <a:pPr marL="457200" lvl="2" indent="-457200" algn="l" eaLnBrk="1" hangingPunct="1">
              <a:buFont typeface="Arial" panose="020B0604020202020204" pitchFamily="34" charset="0"/>
              <a:buChar char="•"/>
              <a:defRPr/>
            </a:pPr>
            <a:r>
              <a:rPr lang="en-US" sz="2800" dirty="0"/>
              <a:t>Unfunded services of visiting scholars, employees, and students</a:t>
            </a:r>
          </a:p>
          <a:p>
            <a:pPr lvl="2" algn="l" eaLnBrk="1" hangingPunct="1">
              <a:defRPr/>
            </a:pPr>
            <a:endParaRPr lang="en-US" sz="1000" dirty="0"/>
          </a:p>
          <a:p>
            <a:pPr marL="457200" lvl="2" indent="-457200" algn="l" eaLnBrk="1" hangingPunct="1">
              <a:buFont typeface="Arial" panose="020B0604020202020204" pitchFamily="34" charset="0"/>
              <a:buChar char="•"/>
              <a:defRPr/>
            </a:pPr>
            <a:r>
              <a:rPr lang="en-US" sz="2800" dirty="0"/>
              <a:t>Participation in foreign government entity and foreign government talent recruitment programs</a:t>
            </a:r>
          </a:p>
          <a:p>
            <a:pPr lvl="2" algn="l" eaLnBrk="1" hangingPunct="1">
              <a:defRPr/>
            </a:pPr>
            <a:endParaRPr lang="en-US" sz="1000" dirty="0"/>
          </a:p>
          <a:p>
            <a:pPr marL="457200" lvl="2" indent="-457200" algn="l" eaLnBrk="1" hangingPunct="1">
              <a:buFont typeface="Arial" panose="020B0604020202020204" pitchFamily="34" charset="0"/>
              <a:buChar char="•"/>
              <a:defRPr/>
            </a:pPr>
            <a:r>
              <a:rPr lang="en-US" sz="2800" dirty="0"/>
              <a:t>Foreign sponsored travel</a:t>
            </a:r>
          </a:p>
          <a:p>
            <a:pPr marL="457200" lvl="2" indent="-457200" algn="l" eaLnBrk="1" hangingPunct="1">
              <a:buFont typeface="Arial" panose="020B0604020202020204" pitchFamily="34" charset="0"/>
              <a:buChar char="•"/>
              <a:defRPr/>
            </a:pPr>
            <a:endParaRPr lang="en-US" sz="1000" dirty="0"/>
          </a:p>
          <a:p>
            <a:pPr marL="457200" lvl="2" indent="-457200" algn="l" eaLnBrk="1" hangingPunct="1">
              <a:buFont typeface="Arial" panose="020B0604020202020204" pitchFamily="34" charset="0"/>
              <a:buChar char="•"/>
              <a:defRPr/>
            </a:pPr>
            <a:r>
              <a:rPr lang="en-US" sz="2800" dirty="0"/>
              <a:t>Honoraria or stipends</a:t>
            </a:r>
          </a:p>
          <a:p>
            <a:pPr marL="457200" lvl="2" indent="-457200" algn="l" eaLnBrk="1" hangingPunct="1">
              <a:buFont typeface="Arial" panose="020B0604020202020204" pitchFamily="34" charset="0"/>
              <a:buChar char="•"/>
              <a:defRPr/>
            </a:pPr>
            <a:endParaRPr lang="en-US" sz="1000" dirty="0"/>
          </a:p>
          <a:p>
            <a:pPr marL="457200" lvl="2" indent="-457200" algn="l" eaLnBrk="1" hangingPunct="1">
              <a:buFont typeface="Arial" panose="020B0604020202020204" pitchFamily="34" charset="0"/>
              <a:buChar char="•"/>
              <a:defRPr/>
            </a:pPr>
            <a:r>
              <a:rPr lang="en-US" sz="2800" dirty="0"/>
              <a:t>Funded or unfunded services</a:t>
            </a:r>
          </a:p>
          <a:p>
            <a:pPr marL="457200" lvl="2" indent="-457200" algn="l" eaLnBrk="1" hangingPunct="1">
              <a:buFont typeface="Arial" panose="020B0604020202020204" pitchFamily="34" charset="0"/>
              <a:buChar char="•"/>
              <a:defRPr/>
            </a:pPr>
            <a:endParaRPr lang="en-US" sz="1000" dirty="0"/>
          </a:p>
          <a:p>
            <a:pPr marL="457200" lvl="2" indent="-457200" algn="l" eaLnBrk="1" hangingPunct="1">
              <a:buFont typeface="Arial" panose="020B0604020202020204" pitchFamily="34" charset="0"/>
              <a:buChar char="•"/>
              <a:defRPr/>
            </a:pPr>
            <a:r>
              <a:rPr lang="en-US" sz="2800" dirty="0"/>
              <a:t>Foreign Collaborations</a:t>
            </a:r>
          </a:p>
          <a:p>
            <a:pPr lvl="2" algn="l" eaLnBrk="1" hangingPunct="1">
              <a:defRPr/>
            </a:pPr>
            <a:endParaRPr lang="en-US" sz="1000" dirty="0"/>
          </a:p>
          <a:p>
            <a:pPr marL="457200" lvl="2" indent="-457200" algn="l" eaLnBrk="1" hangingPunct="1">
              <a:buFont typeface="Arial" panose="020B0604020202020204" pitchFamily="34" charset="0"/>
              <a:buChar char="•"/>
              <a:defRPr/>
            </a:pPr>
            <a:r>
              <a:rPr lang="en-US" sz="2800" dirty="0"/>
              <a:t>Unauthorized foreign national access to US government information, equipment, and/or technologies</a:t>
            </a:r>
          </a:p>
          <a:p>
            <a:pPr marL="457200" lvl="2" indent="-457200" algn="l" eaLnBrk="1" hangingPunct="1">
              <a:buFont typeface="Arial" panose="020B0604020202020204" pitchFamily="34" charset="0"/>
              <a:buChar char="•"/>
              <a:defRPr/>
            </a:pPr>
            <a:endParaRPr lang="en-US" sz="2800" dirty="0"/>
          </a:p>
        </p:txBody>
      </p:sp>
    </p:spTree>
    <p:extLst>
      <p:ext uri="{BB962C8B-B14F-4D97-AF65-F5344CB8AC3E}">
        <p14:creationId xmlns:p14="http://schemas.microsoft.com/office/powerpoint/2010/main" val="318704615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EF21AA75-A61A-11BC-C7EF-B6BBE8D75EB3}"/>
              </a:ext>
            </a:extLst>
          </p:cNvPr>
          <p:cNvSpPr>
            <a:spLocks noGrp="1" noChangeArrowheads="1"/>
          </p:cNvSpPr>
          <p:nvPr>
            <p:ph type="title"/>
          </p:nvPr>
        </p:nvSpPr>
        <p:spPr>
          <a:xfrm>
            <a:off x="-1117600" y="2373313"/>
            <a:ext cx="12293600" cy="1216025"/>
          </a:xfrm>
        </p:spPr>
        <p:txBody>
          <a:bodyPr/>
          <a:lstStyle/>
          <a:p>
            <a:pPr eaLnBrk="1" hangingPunct="1"/>
            <a:r>
              <a:rPr lang="en-US" altLang="en-US" u="sng" dirty="0">
                <a:hlinkClick r:id="rId2" tooltip="https://faculty.utah.edu/brr"/>
              </a:rPr>
              <a:t>http://brr.utah.edu/</a:t>
            </a:r>
            <a:endParaRPr lang="en-US" altLang="en-US" sz="2000" dirty="0"/>
          </a:p>
        </p:txBody>
      </p:sp>
      <p:sp>
        <p:nvSpPr>
          <p:cNvPr id="3" name="Content Placeholder 2">
            <a:extLst>
              <a:ext uri="{FF2B5EF4-FFF2-40B4-BE49-F238E27FC236}">
                <a16:creationId xmlns:a16="http://schemas.microsoft.com/office/drawing/2014/main" id="{6CB7FAFB-0AB0-F206-AA40-09355455A8D3}"/>
              </a:ext>
            </a:extLst>
          </p:cNvPr>
          <p:cNvSpPr>
            <a:spLocks noGrp="1"/>
          </p:cNvSpPr>
          <p:nvPr>
            <p:ph idx="1"/>
          </p:nvPr>
        </p:nvSpPr>
        <p:spPr>
          <a:xfrm>
            <a:off x="3683000" y="4529138"/>
            <a:ext cx="8178800" cy="4881562"/>
          </a:xfrm>
        </p:spPr>
        <p:txBody>
          <a:bodyPr/>
          <a:lstStyle/>
          <a:p>
            <a:pPr marL="457200" lvl="2" indent="-457200" algn="l" eaLnBrk="1" hangingPunct="1">
              <a:buFont typeface="Arial" panose="020B0604020202020204" pitchFamily="34" charset="0"/>
              <a:buChar char="•"/>
              <a:defRPr/>
            </a:pPr>
            <a:r>
              <a:rPr lang="en-US" sz="2800" dirty="0"/>
              <a:t>Updated at least annually</a:t>
            </a:r>
          </a:p>
          <a:p>
            <a:pPr marL="457200" lvl="2" indent="-457200" algn="l" eaLnBrk="1" hangingPunct="1">
              <a:buFont typeface="Arial" panose="020B0604020202020204" pitchFamily="34" charset="0"/>
              <a:buChar char="•"/>
              <a:defRPr/>
            </a:pPr>
            <a:endParaRPr lang="en-US" sz="1000" dirty="0"/>
          </a:p>
          <a:p>
            <a:pPr marL="457200" lvl="2" indent="-457200" algn="l" eaLnBrk="1" hangingPunct="1">
              <a:buFont typeface="Arial" panose="020B0604020202020204" pitchFamily="34" charset="0"/>
              <a:buChar char="•"/>
              <a:defRPr/>
            </a:pPr>
            <a:r>
              <a:rPr lang="en-US" sz="2800" dirty="0"/>
              <a:t>Within thirty (30) days of establishing a relationship with foreign entity</a:t>
            </a:r>
          </a:p>
          <a:p>
            <a:pPr marL="457200" lvl="2" indent="-457200" algn="l" eaLnBrk="1" hangingPunct="1">
              <a:buFont typeface="Arial" panose="020B0604020202020204" pitchFamily="34" charset="0"/>
              <a:buChar char="•"/>
              <a:defRPr/>
            </a:pPr>
            <a:endParaRPr lang="en-US" sz="1000" dirty="0"/>
          </a:p>
          <a:p>
            <a:pPr marL="457200" lvl="2" indent="-457200" algn="l" eaLnBrk="1" hangingPunct="1">
              <a:buFont typeface="Arial" panose="020B0604020202020204" pitchFamily="34" charset="0"/>
              <a:buChar char="•"/>
              <a:defRPr/>
            </a:pPr>
            <a:r>
              <a:rPr lang="en-US" sz="2800" dirty="0"/>
              <a:t>Current certification required prior to:</a:t>
            </a:r>
          </a:p>
          <a:p>
            <a:pPr marL="914400" lvl="2" indent="-457200" algn="l" eaLnBrk="1" hangingPunct="1">
              <a:buFont typeface="Arial" panose="020B0604020202020204" pitchFamily="34" charset="0"/>
              <a:buChar char="•"/>
              <a:defRPr/>
            </a:pPr>
            <a:r>
              <a:rPr lang="en-US" sz="2800" dirty="0"/>
              <a:t>Submission of proposal to the OSP</a:t>
            </a:r>
          </a:p>
          <a:p>
            <a:pPr marL="914400" lvl="2" indent="-457200" algn="l" eaLnBrk="1" hangingPunct="1">
              <a:buFont typeface="Arial" panose="020B0604020202020204" pitchFamily="34" charset="0"/>
              <a:buChar char="•"/>
              <a:defRPr/>
            </a:pPr>
            <a:r>
              <a:rPr lang="en-US" sz="2800" dirty="0"/>
              <a:t>Review of an application by the IRB</a:t>
            </a:r>
          </a:p>
          <a:p>
            <a:pPr lvl="2" algn="l" eaLnBrk="1" hangingPunct="1">
              <a:defRPr/>
            </a:pPr>
            <a:endParaRPr lang="en-US" sz="1000" dirty="0"/>
          </a:p>
        </p:txBody>
      </p:sp>
      <p:pic>
        <p:nvPicPr>
          <p:cNvPr id="28675" name="Picture 3" descr="A picture containing graphical user interface&#10;&#10;Description automatically generated">
            <a:extLst>
              <a:ext uri="{FF2B5EF4-FFF2-40B4-BE49-F238E27FC236}">
                <a16:creationId xmlns:a16="http://schemas.microsoft.com/office/drawing/2014/main" id="{3D2AD2FE-FAF6-DB15-0E23-7D5272D9C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0" y="7624763"/>
            <a:ext cx="21209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3">
            <a:extLst>
              <a:ext uri="{FF2B5EF4-FFF2-40B4-BE49-F238E27FC236}">
                <a16:creationId xmlns:a16="http://schemas.microsoft.com/office/drawing/2014/main" id="{59FE98FC-5C90-95A4-63AD-41C2013283A2}"/>
              </a:ext>
            </a:extLst>
          </p:cNvPr>
          <p:cNvSpPr txBox="1">
            <a:spLocks noChangeArrowheads="1"/>
          </p:cNvSpPr>
          <p:nvPr/>
        </p:nvSpPr>
        <p:spPr bwMode="auto">
          <a:xfrm>
            <a:off x="-2362200" y="1270000"/>
            <a:ext cx="184150" cy="73818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1pPr>
            <a:lvl2pPr marL="742950" indent="-28575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marL="1143000" indent="-22860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marL="1600200" indent="-22860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marL="2057400" indent="-22860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2514600" indent="-228600"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2971800" indent="-228600"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3429000" indent="-228600"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3886200" indent="-228600"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a:lstStyle>
          <a:p>
            <a:endParaRPr lang="en-US" altLang="en-US"/>
          </a:p>
        </p:txBody>
      </p:sp>
      <p:pic>
        <p:nvPicPr>
          <p:cNvPr id="28677" name="Picture 4" descr="Business Relationship Reporting">
            <a:extLst>
              <a:ext uri="{FF2B5EF4-FFF2-40B4-BE49-F238E27FC236}">
                <a16:creationId xmlns:a16="http://schemas.microsoft.com/office/drawing/2014/main" id="{13A8B055-CB93-46B0-EFE3-7AA0937916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433513"/>
            <a:ext cx="4826000" cy="1016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910D0F27-A82D-A063-2E6C-354B03B5BF7B}"/>
              </a:ext>
            </a:extLst>
          </p:cNvPr>
          <p:cNvSpPr>
            <a:spLocks noGrp="1" noChangeArrowheads="1"/>
          </p:cNvSpPr>
          <p:nvPr>
            <p:ph type="title"/>
          </p:nvPr>
        </p:nvSpPr>
        <p:spPr>
          <a:xfrm>
            <a:off x="368300" y="3372189"/>
            <a:ext cx="12293600" cy="5167313"/>
          </a:xfrm>
        </p:spPr>
        <p:txBody>
          <a:bodyPr/>
          <a:lstStyle/>
          <a:p>
            <a:pPr algn="l"/>
            <a:br>
              <a:rPr lang="en-US" altLang="en-US" sz="4000" dirty="0"/>
            </a:br>
            <a:r>
              <a:rPr lang="en-US" altLang="en-US" sz="4000" dirty="0"/>
              <a:t>email: 	</a:t>
            </a:r>
            <a:r>
              <a:rPr lang="en-US" altLang="en-US" sz="4000" dirty="0">
                <a:hlinkClick r:id="rId2"/>
              </a:rPr>
              <a:t>foreigninfluence@utah.edu</a:t>
            </a:r>
            <a:br>
              <a:rPr lang="en-US" altLang="en-US" sz="4000" dirty="0"/>
            </a:br>
            <a:r>
              <a:rPr lang="en-US" altLang="en-US" sz="1000" dirty="0"/>
              <a:t> </a:t>
            </a:r>
            <a:br>
              <a:rPr lang="en-US" altLang="en-US" sz="4000" dirty="0"/>
            </a:br>
            <a:r>
              <a:rPr lang="en-US" altLang="en-US" sz="4000" dirty="0"/>
              <a:t>phone: 	801-213-7092</a:t>
            </a:r>
            <a:br>
              <a:rPr lang="en-US" altLang="en-US" dirty="0"/>
            </a:br>
            <a:br>
              <a:rPr lang="en-US" altLang="en-US" dirty="0"/>
            </a:br>
            <a:endParaRPr lang="en-US" altLang="en-US" dirty="0"/>
          </a:p>
        </p:txBody>
      </p:sp>
      <p:pic>
        <p:nvPicPr>
          <p:cNvPr id="33794" name="Picture 3" descr="A picture containing graphical user interface&#10;&#10;Description automatically generated">
            <a:extLst>
              <a:ext uri="{FF2B5EF4-FFF2-40B4-BE49-F238E27FC236}">
                <a16:creationId xmlns:a16="http://schemas.microsoft.com/office/drawing/2014/main" id="{88A978A7-D2BB-DB4A-E829-DF90B5061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0" y="7624763"/>
            <a:ext cx="21209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2">
            <a:extLst>
              <a:ext uri="{FF2B5EF4-FFF2-40B4-BE49-F238E27FC236}">
                <a16:creationId xmlns:a16="http://schemas.microsoft.com/office/drawing/2014/main" id="{0F027DE2-0492-4AD2-0D49-75BBE3D8ACD4}"/>
              </a:ext>
            </a:extLst>
          </p:cNvPr>
          <p:cNvSpPr txBox="1">
            <a:spLocks noChangeArrowheads="1"/>
          </p:cNvSpPr>
          <p:nvPr/>
        </p:nvSpPr>
        <p:spPr bwMode="auto">
          <a:xfrm>
            <a:off x="0" y="6477000"/>
            <a:ext cx="13004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1pPr>
            <a:lvl2pPr marL="742950" indent="-28575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marL="1143000" indent="-22860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marL="1600200" indent="-22860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marL="2057400" indent="-22860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2514600" indent="-228600"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2971800" indent="-228600"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3429000" indent="-228600"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3886200" indent="-228600"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a:lstStyle>
          <a:p>
            <a:pPr algn="ctr"/>
            <a:r>
              <a:rPr lang="en-US" altLang="en-US" sz="5400" dirty="0">
                <a:hlinkClick r:id="rId4"/>
              </a:rPr>
              <a:t>www.foreigninfluence.utah.edu</a:t>
            </a:r>
            <a:endParaRPr lang="en-US" altLang="en-US" sz="5400" dirty="0"/>
          </a:p>
        </p:txBody>
      </p:sp>
      <p:sp>
        <p:nvSpPr>
          <p:cNvPr id="33796" name="TextBox 4">
            <a:extLst>
              <a:ext uri="{FF2B5EF4-FFF2-40B4-BE49-F238E27FC236}">
                <a16:creationId xmlns:a16="http://schemas.microsoft.com/office/drawing/2014/main" id="{BD35B4C3-7112-1F7F-D5A3-76617F0140A9}"/>
              </a:ext>
            </a:extLst>
          </p:cNvPr>
          <p:cNvSpPr txBox="1">
            <a:spLocks noChangeArrowheads="1"/>
          </p:cNvSpPr>
          <p:nvPr/>
        </p:nvSpPr>
        <p:spPr bwMode="auto">
          <a:xfrm>
            <a:off x="4445000" y="3676820"/>
            <a:ext cx="50974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1pPr>
            <a:lvl2pPr marL="742950" indent="-28575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marL="1143000" indent="-22860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marL="1600200" indent="-22860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marL="2057400" indent="-22860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2514600" indent="-228600"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2971800" indent="-228600"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3429000" indent="-228600"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3886200" indent="-228600"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a:lstStyle>
          <a:p>
            <a:r>
              <a:rPr lang="en-US" altLang="en-US" sz="4800" u="sng" dirty="0"/>
              <a:t>Contact Information</a:t>
            </a:r>
          </a:p>
        </p:txBody>
      </p:sp>
      <p:sp>
        <p:nvSpPr>
          <p:cNvPr id="2" name="TextBox 1">
            <a:extLst>
              <a:ext uri="{FF2B5EF4-FFF2-40B4-BE49-F238E27FC236}">
                <a16:creationId xmlns:a16="http://schemas.microsoft.com/office/drawing/2014/main" id="{0E7B7E54-E1B2-1AC9-2E92-EBDE322B9933}"/>
              </a:ext>
            </a:extLst>
          </p:cNvPr>
          <p:cNvSpPr txBox="1"/>
          <p:nvPr/>
        </p:nvSpPr>
        <p:spPr>
          <a:xfrm>
            <a:off x="368300" y="1125081"/>
            <a:ext cx="12077699" cy="2031325"/>
          </a:xfrm>
          <a:prstGeom prst="rect">
            <a:avLst/>
          </a:prstGeom>
          <a:noFill/>
        </p:spPr>
        <p:txBody>
          <a:bodyPr wrap="square" rtlCol="0">
            <a:spAutoFit/>
          </a:bodyPr>
          <a:lstStyle/>
          <a:p>
            <a:pPr algn="ctr"/>
            <a:r>
              <a:rPr lang="en-US" dirty="0"/>
              <a:t>If you are approached regarding participation in a FTRP or have any questions about a current or potential foreign relationship/collaboration, please contact us.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1910A372-F03F-CCD9-FDA4-4339E6D87E90}"/>
              </a:ext>
            </a:extLst>
          </p:cNvPr>
          <p:cNvSpPr>
            <a:spLocks noGrp="1" noChangeArrowheads="1"/>
          </p:cNvSpPr>
          <p:nvPr>
            <p:ph type="title"/>
          </p:nvPr>
        </p:nvSpPr>
        <p:spPr>
          <a:xfrm>
            <a:off x="355600" y="1447800"/>
            <a:ext cx="12293600" cy="1697636"/>
          </a:xfrm>
        </p:spPr>
        <p:txBody>
          <a:bodyPr/>
          <a:lstStyle/>
          <a:p>
            <a:pPr eaLnBrk="1" hangingPunct="1"/>
            <a:r>
              <a:rPr lang="en-US" altLang="en-US" sz="6600" dirty="0"/>
              <a:t>Foreign Talent Recruitment Programs</a:t>
            </a:r>
            <a:br>
              <a:rPr lang="en-US" altLang="en-US" sz="6600" dirty="0"/>
            </a:br>
            <a:r>
              <a:rPr lang="en-US" altLang="en-US" sz="6600" dirty="0"/>
              <a:t>FTRPs</a:t>
            </a:r>
          </a:p>
        </p:txBody>
      </p:sp>
      <p:sp>
        <p:nvSpPr>
          <p:cNvPr id="3" name="Content Placeholder 2">
            <a:extLst>
              <a:ext uri="{FF2B5EF4-FFF2-40B4-BE49-F238E27FC236}">
                <a16:creationId xmlns:a16="http://schemas.microsoft.com/office/drawing/2014/main" id="{7D3B6A89-36DA-A6AF-6BAE-8B0004477B48}"/>
              </a:ext>
            </a:extLst>
          </p:cNvPr>
          <p:cNvSpPr>
            <a:spLocks noGrp="1"/>
          </p:cNvSpPr>
          <p:nvPr>
            <p:ph idx="1"/>
          </p:nvPr>
        </p:nvSpPr>
        <p:spPr>
          <a:xfrm>
            <a:off x="565122" y="3429000"/>
            <a:ext cx="11941175" cy="4267200"/>
          </a:xfrm>
        </p:spPr>
        <p:txBody>
          <a:bodyPr/>
          <a:lstStyle/>
          <a:p>
            <a:pPr lvl="1" algn="l" eaLnBrk="1" hangingPunct="1">
              <a:defRPr/>
            </a:pPr>
            <a:r>
              <a:rPr lang="en-US" sz="2800" dirty="0"/>
              <a:t>Remember:</a:t>
            </a:r>
          </a:p>
          <a:p>
            <a:pPr lvl="1" algn="l" eaLnBrk="1" hangingPunct="1">
              <a:defRPr/>
            </a:pPr>
            <a:endParaRPr lang="en-US" sz="1000" dirty="0"/>
          </a:p>
          <a:p>
            <a:pPr marL="457200" lvl="1" indent="-457200" algn="l" eaLnBrk="1" hangingPunct="1">
              <a:buFont typeface="Arial" panose="020B0604020202020204" pitchFamily="34" charset="0"/>
              <a:buChar char="•"/>
              <a:defRPr/>
            </a:pPr>
            <a:r>
              <a:rPr lang="en-US" sz="2800" dirty="0"/>
              <a:t>The approach to participate in a FTRP may vary</a:t>
            </a:r>
          </a:p>
          <a:p>
            <a:pPr marL="457200" lvl="1" indent="-457200" algn="l" eaLnBrk="1" hangingPunct="1">
              <a:buFont typeface="Arial" panose="020B0604020202020204" pitchFamily="34" charset="0"/>
              <a:buChar char="•"/>
              <a:defRPr/>
            </a:pPr>
            <a:endParaRPr lang="en-US" sz="1000" dirty="0"/>
          </a:p>
          <a:p>
            <a:pPr marL="457200" lvl="1" indent="-457200" algn="l" eaLnBrk="1" hangingPunct="1">
              <a:buFont typeface="Arial" panose="020B0604020202020204" pitchFamily="34" charset="0"/>
              <a:buChar char="•"/>
              <a:defRPr/>
            </a:pPr>
            <a:r>
              <a:rPr lang="en-US" sz="2800" dirty="0"/>
              <a:t>Compensation may be offered in a variety of forms</a:t>
            </a:r>
          </a:p>
          <a:p>
            <a:pPr marL="457200" lvl="1" indent="-457200" algn="l" eaLnBrk="1" hangingPunct="1">
              <a:buFont typeface="Arial" panose="020B0604020202020204" pitchFamily="34" charset="0"/>
              <a:buChar char="•"/>
              <a:defRPr/>
            </a:pPr>
            <a:endParaRPr lang="en-US" sz="1000" dirty="0"/>
          </a:p>
          <a:p>
            <a:pPr marL="457200" lvl="1" indent="-457200" algn="l" eaLnBrk="1" hangingPunct="1">
              <a:buFont typeface="Arial" panose="020B0604020202020204" pitchFamily="34" charset="0"/>
              <a:buChar char="•"/>
              <a:defRPr/>
            </a:pPr>
            <a:r>
              <a:rPr lang="en-US" sz="2800" dirty="0"/>
              <a:t>There may be differing requirements attached to participation</a:t>
            </a:r>
          </a:p>
          <a:p>
            <a:pPr marL="457200" lvl="1" indent="-457200" algn="l" eaLnBrk="1" hangingPunct="1">
              <a:buFont typeface="Arial" panose="020B0604020202020204" pitchFamily="34" charset="0"/>
              <a:buChar char="•"/>
              <a:defRPr/>
            </a:pPr>
            <a:endParaRPr lang="en-US" sz="1000" dirty="0"/>
          </a:p>
          <a:p>
            <a:pPr marL="457200" lvl="1" indent="-457200" algn="l" eaLnBrk="1" hangingPunct="1">
              <a:buFont typeface="Arial" panose="020B0604020202020204" pitchFamily="34" charset="0"/>
              <a:buChar char="•"/>
              <a:defRPr/>
            </a:pPr>
            <a:r>
              <a:rPr lang="en-US" sz="2800" dirty="0"/>
              <a:t>Most FTRPs do not openly identify themselves as such</a:t>
            </a:r>
          </a:p>
          <a:p>
            <a:pPr marL="457200" lvl="1" indent="-457200" algn="l" eaLnBrk="1" hangingPunct="1">
              <a:buFont typeface="Arial" panose="020B0604020202020204" pitchFamily="34" charset="0"/>
              <a:buChar char="•"/>
              <a:defRPr/>
            </a:pPr>
            <a:endParaRPr lang="en-US" sz="2800" dirty="0"/>
          </a:p>
          <a:p>
            <a:pPr marL="457200" lvl="1" indent="-457200" algn="l" eaLnBrk="1" hangingPunct="1">
              <a:buFont typeface="Arial" panose="020B0604020202020204" pitchFamily="34" charset="0"/>
              <a:buChar char="•"/>
              <a:defRPr/>
            </a:pPr>
            <a:endParaRPr lang="en-US" sz="2800" dirty="0"/>
          </a:p>
          <a:p>
            <a:pPr marL="457200" lvl="1" indent="-457200" algn="l" eaLnBrk="1" hangingPunct="1">
              <a:buFont typeface="Arial" panose="020B0604020202020204" pitchFamily="34" charset="0"/>
              <a:buChar char="•"/>
              <a:defRPr/>
            </a:pPr>
            <a:endParaRPr lang="en-US" sz="2800" dirty="0"/>
          </a:p>
          <a:p>
            <a:pPr marL="457200" lvl="2" indent="-457200" algn="l" eaLnBrk="1" hangingPunct="1">
              <a:buFont typeface="Arial" panose="020B0604020202020204" pitchFamily="34" charset="0"/>
              <a:buChar char="•"/>
              <a:defRPr/>
            </a:pPr>
            <a:endParaRPr lang="en-US" sz="2800" dirty="0"/>
          </a:p>
        </p:txBody>
      </p:sp>
      <p:sp>
        <p:nvSpPr>
          <p:cNvPr id="2" name="TextBox 1">
            <a:extLst>
              <a:ext uri="{FF2B5EF4-FFF2-40B4-BE49-F238E27FC236}">
                <a16:creationId xmlns:a16="http://schemas.microsoft.com/office/drawing/2014/main" id="{E5241853-969B-1461-D9E6-CFDCDBD2C4D6}"/>
              </a:ext>
            </a:extLst>
          </p:cNvPr>
          <p:cNvSpPr txBox="1"/>
          <p:nvPr/>
        </p:nvSpPr>
        <p:spPr>
          <a:xfrm>
            <a:off x="4064000" y="6781800"/>
            <a:ext cx="8585200" cy="1569660"/>
          </a:xfrm>
          <a:prstGeom prst="rect">
            <a:avLst/>
          </a:prstGeom>
          <a:noFill/>
        </p:spPr>
        <p:txBody>
          <a:bodyPr wrap="square" rtlCol="0">
            <a:spAutoFit/>
          </a:bodyPr>
          <a:lstStyle/>
          <a:p>
            <a:r>
              <a:rPr lang="en-US" sz="3200" b="0" i="0" dirty="0">
                <a:solidFill>
                  <a:srgbClr val="333333"/>
                </a:solidFill>
                <a:effectLst/>
                <a:latin typeface="+mj-lt"/>
              </a:rPr>
              <a:t>Participation in FTRPs can involve risks that warrant careful consideration, mitigation, and –in some cases– complete avoidance</a:t>
            </a:r>
            <a:endParaRPr lang="en-US" sz="3200" dirty="0">
              <a:latin typeface="+mj-lt"/>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1910A372-F03F-CCD9-FDA4-4339E6D87E90}"/>
              </a:ext>
            </a:extLst>
          </p:cNvPr>
          <p:cNvSpPr>
            <a:spLocks noGrp="1" noChangeArrowheads="1"/>
          </p:cNvSpPr>
          <p:nvPr>
            <p:ph type="title"/>
          </p:nvPr>
        </p:nvSpPr>
        <p:spPr>
          <a:xfrm>
            <a:off x="355600" y="2133600"/>
            <a:ext cx="12293600" cy="1697636"/>
          </a:xfrm>
        </p:spPr>
        <p:txBody>
          <a:bodyPr/>
          <a:lstStyle/>
          <a:p>
            <a:pPr eaLnBrk="1" hangingPunct="1"/>
            <a:r>
              <a:rPr lang="en-US" altLang="en-US" sz="6600" dirty="0"/>
              <a:t>Malign</a:t>
            </a:r>
            <a:br>
              <a:rPr lang="en-US" altLang="en-US" sz="6600" dirty="0"/>
            </a:br>
            <a:r>
              <a:rPr lang="en-US" altLang="en-US" sz="6600" dirty="0"/>
              <a:t>Foreign Talent Recruitment Programs</a:t>
            </a:r>
            <a:br>
              <a:rPr lang="en-US" altLang="en-US" sz="6600" dirty="0"/>
            </a:br>
            <a:r>
              <a:rPr lang="en-US" altLang="en-US" sz="6600" dirty="0"/>
              <a:t>MFTRPs</a:t>
            </a:r>
          </a:p>
        </p:txBody>
      </p:sp>
      <p:sp>
        <p:nvSpPr>
          <p:cNvPr id="3" name="Content Placeholder 2">
            <a:extLst>
              <a:ext uri="{FF2B5EF4-FFF2-40B4-BE49-F238E27FC236}">
                <a16:creationId xmlns:a16="http://schemas.microsoft.com/office/drawing/2014/main" id="{7D3B6A89-36DA-A6AF-6BAE-8B0004477B48}"/>
              </a:ext>
            </a:extLst>
          </p:cNvPr>
          <p:cNvSpPr>
            <a:spLocks noGrp="1"/>
          </p:cNvSpPr>
          <p:nvPr>
            <p:ph idx="1"/>
          </p:nvPr>
        </p:nvSpPr>
        <p:spPr>
          <a:xfrm>
            <a:off x="5816600" y="5105400"/>
            <a:ext cx="4260878" cy="1219200"/>
          </a:xfrm>
        </p:spPr>
        <p:txBody>
          <a:bodyPr/>
          <a:lstStyle/>
          <a:p>
            <a:pPr lvl="1" eaLnBrk="1" hangingPunct="1">
              <a:defRPr/>
            </a:pPr>
            <a:r>
              <a:rPr lang="en-US" sz="3600" dirty="0"/>
              <a:t>Be aware of and look for RED FLAGS</a:t>
            </a:r>
          </a:p>
        </p:txBody>
      </p:sp>
      <p:pic>
        <p:nvPicPr>
          <p:cNvPr id="1026" name="Picture 2" descr="The Red Flag - Wikidata">
            <a:extLst>
              <a:ext uri="{FF2B5EF4-FFF2-40B4-BE49-F238E27FC236}">
                <a16:creationId xmlns:a16="http://schemas.microsoft.com/office/drawing/2014/main" id="{4D3A9E7A-19EB-9587-1EBE-CDCC784CE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731" y="4038600"/>
            <a:ext cx="424829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3068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1910A372-F03F-CCD9-FDA4-4339E6D87E90}"/>
              </a:ext>
            </a:extLst>
          </p:cNvPr>
          <p:cNvSpPr>
            <a:spLocks noGrp="1" noChangeArrowheads="1"/>
          </p:cNvSpPr>
          <p:nvPr>
            <p:ph type="title"/>
          </p:nvPr>
        </p:nvSpPr>
        <p:spPr>
          <a:xfrm>
            <a:off x="355600" y="1447800"/>
            <a:ext cx="12293600" cy="1697636"/>
          </a:xfrm>
        </p:spPr>
        <p:txBody>
          <a:bodyPr/>
          <a:lstStyle/>
          <a:p>
            <a:pPr eaLnBrk="1" hangingPunct="1"/>
            <a:r>
              <a:rPr lang="en-US" altLang="en-US" sz="6600" dirty="0"/>
              <a:t>Potential Risks</a:t>
            </a:r>
            <a:br>
              <a:rPr lang="en-US" altLang="en-US" sz="6600" dirty="0"/>
            </a:br>
            <a:r>
              <a:rPr lang="en-US" altLang="en-US" sz="6600" dirty="0"/>
              <a:t>Associated with FTRPs</a:t>
            </a:r>
          </a:p>
        </p:txBody>
      </p:sp>
      <p:sp>
        <p:nvSpPr>
          <p:cNvPr id="4" name="TextBox 3">
            <a:extLst>
              <a:ext uri="{FF2B5EF4-FFF2-40B4-BE49-F238E27FC236}">
                <a16:creationId xmlns:a16="http://schemas.microsoft.com/office/drawing/2014/main" id="{35797186-FE78-50B9-1B71-C0A37BC8D320}"/>
              </a:ext>
            </a:extLst>
          </p:cNvPr>
          <p:cNvSpPr txBox="1"/>
          <p:nvPr/>
        </p:nvSpPr>
        <p:spPr>
          <a:xfrm>
            <a:off x="1244600" y="3505200"/>
            <a:ext cx="9753600" cy="4739759"/>
          </a:xfrm>
          <a:prstGeom prst="rect">
            <a:avLst/>
          </a:prstGeom>
          <a:noFill/>
        </p:spPr>
        <p:txBody>
          <a:bodyPr wrap="square" rtlCol="0">
            <a:spAutoFit/>
          </a:bodyPr>
          <a:lstStyle/>
          <a:p>
            <a:pPr marL="571500" indent="-571500">
              <a:buFont typeface="Arial" panose="020B0604020202020204" pitchFamily="34" charset="0"/>
              <a:buChar char="•"/>
            </a:pPr>
            <a:r>
              <a:rPr lang="en-US" sz="2800" dirty="0"/>
              <a:t>Pose risks to national security</a:t>
            </a:r>
          </a:p>
          <a:p>
            <a:pPr marL="571500" indent="-571500">
              <a:buFont typeface="Arial" panose="020B0604020202020204" pitchFamily="34" charset="0"/>
              <a:buChar char="•"/>
            </a:pPr>
            <a:endParaRPr lang="en-US" sz="1000" dirty="0"/>
          </a:p>
          <a:p>
            <a:pPr marL="571500" indent="-571500">
              <a:buFont typeface="Arial" panose="020B0604020202020204" pitchFamily="34" charset="0"/>
              <a:buChar char="•"/>
            </a:pPr>
            <a:r>
              <a:rPr lang="en-US" sz="2800" dirty="0"/>
              <a:t>Inappropriate use of funds</a:t>
            </a:r>
          </a:p>
          <a:p>
            <a:pPr marL="571500" indent="-571500">
              <a:buFont typeface="Arial" panose="020B0604020202020204" pitchFamily="34" charset="0"/>
              <a:buChar char="•"/>
            </a:pPr>
            <a:endParaRPr lang="en-US" sz="1000" dirty="0"/>
          </a:p>
          <a:p>
            <a:pPr marL="571500" indent="-571500">
              <a:buFont typeface="Arial" panose="020B0604020202020204" pitchFamily="34" charset="0"/>
              <a:buChar char="•"/>
            </a:pPr>
            <a:r>
              <a:rPr lang="en-US" sz="2800" dirty="0"/>
              <a:t>Harm other researchers</a:t>
            </a:r>
          </a:p>
          <a:p>
            <a:pPr marL="1028700" lvl="1" indent="-571500">
              <a:buFont typeface="Arial" panose="020B0604020202020204" pitchFamily="34" charset="0"/>
              <a:buChar char="•"/>
            </a:pPr>
            <a:r>
              <a:rPr lang="en-US" sz="2800" dirty="0"/>
              <a:t>Jeopardize professional credibility</a:t>
            </a:r>
          </a:p>
          <a:p>
            <a:pPr marL="1028700" lvl="1" indent="-571500">
              <a:buFont typeface="Arial" panose="020B0604020202020204" pitchFamily="34" charset="0"/>
              <a:buChar char="•"/>
            </a:pPr>
            <a:r>
              <a:rPr lang="en-US" sz="2800" dirty="0"/>
              <a:t>Hinder ability to obtain future research funding</a:t>
            </a:r>
          </a:p>
          <a:p>
            <a:pPr marL="1028700" lvl="1" indent="-571500">
              <a:buFont typeface="Arial" panose="020B0604020202020204" pitchFamily="34" charset="0"/>
              <a:buChar char="•"/>
            </a:pPr>
            <a:r>
              <a:rPr lang="en-US" sz="2800" dirty="0"/>
              <a:t>Deny professional and financial benefits of their efforts</a:t>
            </a:r>
          </a:p>
          <a:p>
            <a:pPr marL="1028700" lvl="1" indent="-571500">
              <a:buFont typeface="Arial" panose="020B0604020202020204" pitchFamily="34" charset="0"/>
              <a:buChar char="•"/>
            </a:pPr>
            <a:endParaRPr lang="en-US" sz="1000" dirty="0"/>
          </a:p>
          <a:p>
            <a:pPr marL="571500" indent="-571500">
              <a:buFont typeface="Arial" panose="020B0604020202020204" pitchFamily="34" charset="0"/>
              <a:buChar char="•"/>
            </a:pPr>
            <a:r>
              <a:rPr lang="en-US" sz="2800" dirty="0"/>
              <a:t>Recruitment of colleagues </a:t>
            </a:r>
          </a:p>
          <a:p>
            <a:pPr marL="571500" indent="-571500">
              <a:buFont typeface="Arial" panose="020B0604020202020204" pitchFamily="34" charset="0"/>
              <a:buChar char="•"/>
            </a:pPr>
            <a:endParaRPr lang="en-US" sz="1000" dirty="0"/>
          </a:p>
          <a:p>
            <a:pPr marL="571500" indent="-571500">
              <a:buFont typeface="Arial" panose="020B0604020202020204" pitchFamily="34" charset="0"/>
              <a:buChar char="•"/>
            </a:pPr>
            <a:r>
              <a:rPr lang="en-US" sz="2800" dirty="0"/>
              <a:t>Lasting financial damages to the institution </a:t>
            </a:r>
          </a:p>
          <a:p>
            <a:pPr marL="571500" indent="-571500">
              <a:buFont typeface="Arial" panose="020B0604020202020204" pitchFamily="34" charset="0"/>
              <a:buChar char="•"/>
            </a:pPr>
            <a:endParaRPr lang="en-US" sz="1000" dirty="0"/>
          </a:p>
          <a:p>
            <a:pPr marL="571500" indent="-571500">
              <a:buFont typeface="Arial" panose="020B0604020202020204" pitchFamily="34" charset="0"/>
              <a:buChar char="•"/>
            </a:pPr>
            <a:r>
              <a:rPr lang="en-US" sz="2800" dirty="0"/>
              <a:t>Inability to obtain federal research funding in future</a:t>
            </a:r>
          </a:p>
        </p:txBody>
      </p:sp>
    </p:spTree>
    <p:extLst>
      <p:ext uri="{BB962C8B-B14F-4D97-AF65-F5344CB8AC3E}">
        <p14:creationId xmlns:p14="http://schemas.microsoft.com/office/powerpoint/2010/main" val="249474676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1910A372-F03F-CCD9-FDA4-4339E6D87E90}"/>
              </a:ext>
            </a:extLst>
          </p:cNvPr>
          <p:cNvSpPr>
            <a:spLocks noGrp="1" noChangeArrowheads="1"/>
          </p:cNvSpPr>
          <p:nvPr>
            <p:ph type="title"/>
          </p:nvPr>
        </p:nvSpPr>
        <p:spPr>
          <a:xfrm>
            <a:off x="355600" y="1447800"/>
            <a:ext cx="12293600" cy="1697636"/>
          </a:xfrm>
        </p:spPr>
        <p:txBody>
          <a:bodyPr/>
          <a:lstStyle/>
          <a:p>
            <a:pPr eaLnBrk="1" hangingPunct="1"/>
            <a:r>
              <a:rPr lang="en-US" altLang="en-US" sz="6600" dirty="0"/>
              <a:t>Potential Risks</a:t>
            </a:r>
            <a:br>
              <a:rPr lang="en-US" altLang="en-US" sz="6600" dirty="0"/>
            </a:br>
            <a:r>
              <a:rPr lang="en-US" altLang="en-US" sz="6600" dirty="0"/>
              <a:t>Associated with FTRPs</a:t>
            </a:r>
          </a:p>
        </p:txBody>
      </p:sp>
      <p:sp>
        <p:nvSpPr>
          <p:cNvPr id="2" name="TextBox 1">
            <a:extLst>
              <a:ext uri="{FF2B5EF4-FFF2-40B4-BE49-F238E27FC236}">
                <a16:creationId xmlns:a16="http://schemas.microsoft.com/office/drawing/2014/main" id="{0A29EFCA-9D04-8ACF-B27D-4417D224CAFC}"/>
              </a:ext>
            </a:extLst>
          </p:cNvPr>
          <p:cNvSpPr txBox="1"/>
          <p:nvPr/>
        </p:nvSpPr>
        <p:spPr>
          <a:xfrm>
            <a:off x="977900" y="3733800"/>
            <a:ext cx="11049000" cy="3693319"/>
          </a:xfrm>
          <a:prstGeom prst="rect">
            <a:avLst/>
          </a:prstGeom>
          <a:noFill/>
        </p:spPr>
        <p:txBody>
          <a:bodyPr wrap="square" rtlCol="0">
            <a:spAutoFit/>
          </a:bodyPr>
          <a:lstStyle/>
          <a:p>
            <a:pPr marL="457200" indent="-457200">
              <a:buFont typeface="Arial" panose="020B0604020202020204" pitchFamily="34" charset="0"/>
              <a:buChar char="•"/>
            </a:pPr>
            <a:r>
              <a:rPr lang="en-US" sz="2800" dirty="0"/>
              <a:t>Theft of intellectual property or the misuse of grants funds could lead to criminal prosecution</a:t>
            </a:r>
          </a:p>
          <a:p>
            <a:pPr marL="457200" indent="-457200">
              <a:buFont typeface="Arial" panose="020B0604020202020204" pitchFamily="34" charset="0"/>
              <a:buChar char="•"/>
            </a:pPr>
            <a:endParaRPr lang="en-US" sz="1000" dirty="0"/>
          </a:p>
          <a:p>
            <a:pPr marL="457200" indent="-457200">
              <a:buFont typeface="Arial" panose="020B0604020202020204" pitchFamily="34" charset="0"/>
              <a:buChar char="•"/>
            </a:pPr>
            <a:r>
              <a:rPr lang="en-US" sz="2800" dirty="0"/>
              <a:t>Participants in FTRPs have plead guilty to or been convicted of offenses, including:</a:t>
            </a:r>
          </a:p>
          <a:p>
            <a:pPr marL="914400" lvl="1" indent="-457200">
              <a:buFont typeface="Arial" panose="020B0604020202020204" pitchFamily="34" charset="0"/>
              <a:buChar char="•"/>
            </a:pPr>
            <a:r>
              <a:rPr lang="en-US" sz="2800" dirty="0"/>
              <a:t>Export-control law violations</a:t>
            </a:r>
          </a:p>
          <a:p>
            <a:pPr marL="914400" lvl="1" indent="-457200">
              <a:buFont typeface="Arial" panose="020B0604020202020204" pitchFamily="34" charset="0"/>
              <a:buChar char="•"/>
            </a:pPr>
            <a:r>
              <a:rPr lang="en-US" sz="2800" dirty="0"/>
              <a:t>Economic espionage and theft of trade secrets</a:t>
            </a:r>
          </a:p>
          <a:p>
            <a:pPr marL="914400" lvl="1" indent="-457200">
              <a:buFont typeface="Arial" panose="020B0604020202020204" pitchFamily="34" charset="0"/>
              <a:buChar char="•"/>
            </a:pPr>
            <a:r>
              <a:rPr lang="en-US" sz="2800" dirty="0"/>
              <a:t>Grant and tax fraud</a:t>
            </a:r>
          </a:p>
          <a:p>
            <a:endParaRPr lang="en-US" sz="2800" dirty="0"/>
          </a:p>
        </p:txBody>
      </p:sp>
    </p:spTree>
    <p:extLst>
      <p:ext uri="{BB962C8B-B14F-4D97-AF65-F5344CB8AC3E}">
        <p14:creationId xmlns:p14="http://schemas.microsoft.com/office/powerpoint/2010/main" val="32023732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1910A372-F03F-CCD9-FDA4-4339E6D87E90}"/>
              </a:ext>
            </a:extLst>
          </p:cNvPr>
          <p:cNvSpPr>
            <a:spLocks noGrp="1" noChangeArrowheads="1"/>
          </p:cNvSpPr>
          <p:nvPr>
            <p:ph type="title"/>
          </p:nvPr>
        </p:nvSpPr>
        <p:spPr>
          <a:xfrm>
            <a:off x="355600" y="351846"/>
            <a:ext cx="12293600" cy="1697636"/>
          </a:xfrm>
        </p:spPr>
        <p:txBody>
          <a:bodyPr/>
          <a:lstStyle/>
          <a:p>
            <a:pPr eaLnBrk="1" hangingPunct="1"/>
            <a:r>
              <a:rPr lang="en-US" altLang="en-US" sz="6600" dirty="0"/>
              <a:t>Disclosure/Reporting</a:t>
            </a:r>
          </a:p>
        </p:txBody>
      </p:sp>
      <p:sp>
        <p:nvSpPr>
          <p:cNvPr id="3" name="TextBox 2">
            <a:extLst>
              <a:ext uri="{FF2B5EF4-FFF2-40B4-BE49-F238E27FC236}">
                <a16:creationId xmlns:a16="http://schemas.microsoft.com/office/drawing/2014/main" id="{5740F020-00BE-7160-CAE9-1849E39EC136}"/>
              </a:ext>
            </a:extLst>
          </p:cNvPr>
          <p:cNvSpPr txBox="1"/>
          <p:nvPr/>
        </p:nvSpPr>
        <p:spPr>
          <a:xfrm>
            <a:off x="457200" y="3101051"/>
            <a:ext cx="12090400" cy="3046988"/>
          </a:xfrm>
          <a:prstGeom prst="rect">
            <a:avLst/>
          </a:prstGeom>
          <a:noFill/>
        </p:spPr>
        <p:txBody>
          <a:bodyPr wrap="square" rtlCol="0">
            <a:spAutoFit/>
          </a:bodyPr>
          <a:lstStyle/>
          <a:p>
            <a:pPr algn="ctr"/>
            <a:r>
              <a:rPr lang="en-US" sz="4800" dirty="0"/>
              <a:t>Transparency and disclosure are essential</a:t>
            </a:r>
          </a:p>
          <a:p>
            <a:pPr algn="ctr"/>
            <a:endParaRPr lang="en-US" sz="3600" dirty="0"/>
          </a:p>
          <a:p>
            <a:pPr algn="ctr"/>
            <a:endParaRPr lang="en-US" sz="3600" dirty="0"/>
          </a:p>
          <a:p>
            <a:pPr algn="ctr"/>
            <a:r>
              <a:rPr lang="en-US" sz="3600" dirty="0"/>
              <a:t>This allows for the assessment of risks and protection of the individual and the institution.</a:t>
            </a:r>
          </a:p>
        </p:txBody>
      </p:sp>
    </p:spTree>
    <p:extLst>
      <p:ext uri="{BB962C8B-B14F-4D97-AF65-F5344CB8AC3E}">
        <p14:creationId xmlns:p14="http://schemas.microsoft.com/office/powerpoint/2010/main" val="36042772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1910A372-F03F-CCD9-FDA4-4339E6D87E90}"/>
              </a:ext>
            </a:extLst>
          </p:cNvPr>
          <p:cNvSpPr>
            <a:spLocks noGrp="1" noChangeArrowheads="1"/>
          </p:cNvSpPr>
          <p:nvPr>
            <p:ph type="title"/>
          </p:nvPr>
        </p:nvSpPr>
        <p:spPr>
          <a:xfrm>
            <a:off x="388910" y="359764"/>
            <a:ext cx="12293600" cy="2209800"/>
          </a:xfrm>
        </p:spPr>
        <p:txBody>
          <a:bodyPr/>
          <a:lstStyle/>
          <a:p>
            <a:pPr eaLnBrk="1" hangingPunct="1"/>
            <a:r>
              <a:rPr lang="en-US" altLang="en-US" sz="6600" dirty="0"/>
              <a:t>Disclosure/Reporting</a:t>
            </a:r>
            <a:br>
              <a:rPr lang="en-US" altLang="en-US" sz="6600" dirty="0"/>
            </a:br>
            <a:r>
              <a:rPr lang="en-US" altLang="en-US" sz="6600" dirty="0"/>
              <a:t>of Foreign Relationships</a:t>
            </a:r>
          </a:p>
        </p:txBody>
      </p:sp>
      <p:sp>
        <p:nvSpPr>
          <p:cNvPr id="3" name="Content Placeholder 2">
            <a:extLst>
              <a:ext uri="{FF2B5EF4-FFF2-40B4-BE49-F238E27FC236}">
                <a16:creationId xmlns:a16="http://schemas.microsoft.com/office/drawing/2014/main" id="{7D3B6A89-36DA-A6AF-6BAE-8B0004477B48}"/>
              </a:ext>
            </a:extLst>
          </p:cNvPr>
          <p:cNvSpPr>
            <a:spLocks noGrp="1"/>
          </p:cNvSpPr>
          <p:nvPr>
            <p:ph idx="1"/>
          </p:nvPr>
        </p:nvSpPr>
        <p:spPr>
          <a:xfrm>
            <a:off x="531812" y="2324100"/>
            <a:ext cx="11941175" cy="7467600"/>
          </a:xfrm>
        </p:spPr>
        <p:txBody>
          <a:bodyPr/>
          <a:lstStyle/>
          <a:p>
            <a:pPr lvl="1" algn="l" eaLnBrk="1" hangingPunct="1">
              <a:defRPr/>
            </a:pPr>
            <a:r>
              <a:rPr lang="en-US" sz="2800" dirty="0"/>
              <a:t>Various government agencies have identified foreign interests and activities that should be disclosed/reported, including:</a:t>
            </a:r>
          </a:p>
          <a:p>
            <a:pPr lvl="1" algn="l" eaLnBrk="1" hangingPunct="1">
              <a:defRPr/>
            </a:pPr>
            <a:endParaRPr lang="en-US" sz="1000" dirty="0"/>
          </a:p>
          <a:p>
            <a:pPr marL="457200" lvl="2" indent="-457200" algn="l" eaLnBrk="1" hangingPunct="1">
              <a:buFont typeface="Arial" panose="020B0604020202020204" pitchFamily="34" charset="0"/>
              <a:buChar char="•"/>
              <a:defRPr/>
            </a:pPr>
            <a:r>
              <a:rPr lang="en-US" sz="2800" dirty="0"/>
              <a:t>Foreign funding</a:t>
            </a:r>
          </a:p>
          <a:p>
            <a:pPr lvl="2" algn="l" eaLnBrk="1" hangingPunct="1">
              <a:defRPr/>
            </a:pPr>
            <a:endParaRPr lang="en-US" sz="1000" dirty="0"/>
          </a:p>
          <a:p>
            <a:pPr marL="457200" lvl="2" indent="-457200" algn="l" eaLnBrk="1" hangingPunct="1">
              <a:buFont typeface="Arial" panose="020B0604020202020204" pitchFamily="34" charset="0"/>
              <a:buChar char="•"/>
              <a:defRPr/>
            </a:pPr>
            <a:r>
              <a:rPr lang="en-US" sz="2800" dirty="0"/>
              <a:t>Unfunded (in-kind) resources </a:t>
            </a:r>
          </a:p>
          <a:p>
            <a:pPr marL="457200" lvl="2" indent="-457200" algn="l" eaLnBrk="1" hangingPunct="1">
              <a:buFont typeface="Arial" panose="020B0604020202020204" pitchFamily="34" charset="0"/>
              <a:buChar char="•"/>
              <a:defRPr/>
            </a:pPr>
            <a:endParaRPr lang="en-US" sz="1000" dirty="0"/>
          </a:p>
          <a:p>
            <a:pPr marL="457200" lvl="2" indent="-457200" algn="l" eaLnBrk="1" hangingPunct="1">
              <a:buFont typeface="Arial" panose="020B0604020202020204" pitchFamily="34" charset="0"/>
              <a:buChar char="•"/>
              <a:defRPr/>
            </a:pPr>
            <a:r>
              <a:rPr lang="en-US" sz="2800" dirty="0"/>
              <a:t>Unfunded services of visiting scholars, employees, and students</a:t>
            </a:r>
          </a:p>
          <a:p>
            <a:pPr lvl="2" algn="l" eaLnBrk="1" hangingPunct="1">
              <a:defRPr/>
            </a:pPr>
            <a:endParaRPr lang="en-US" sz="1000" dirty="0"/>
          </a:p>
          <a:p>
            <a:pPr marL="457200" lvl="2" indent="-457200" algn="l" eaLnBrk="1" hangingPunct="1">
              <a:buFont typeface="Arial" panose="020B0604020202020204" pitchFamily="34" charset="0"/>
              <a:buChar char="•"/>
              <a:defRPr/>
            </a:pPr>
            <a:r>
              <a:rPr lang="en-US" sz="4000" b="1" dirty="0"/>
              <a:t>Participation in foreign government entity and foreign government talent recruitment programs</a:t>
            </a:r>
          </a:p>
          <a:p>
            <a:pPr lvl="2" algn="l" eaLnBrk="1" hangingPunct="1">
              <a:defRPr/>
            </a:pPr>
            <a:endParaRPr lang="en-US" sz="1000" dirty="0"/>
          </a:p>
          <a:p>
            <a:pPr marL="457200" lvl="2" indent="-457200" algn="l" eaLnBrk="1" hangingPunct="1">
              <a:buFont typeface="Arial" panose="020B0604020202020204" pitchFamily="34" charset="0"/>
              <a:buChar char="•"/>
              <a:defRPr/>
            </a:pPr>
            <a:r>
              <a:rPr lang="en-US" sz="2800" dirty="0"/>
              <a:t>Foreign sponsored travel</a:t>
            </a:r>
          </a:p>
          <a:p>
            <a:pPr marL="457200" lvl="2" indent="-457200" algn="l" eaLnBrk="1" hangingPunct="1">
              <a:buFont typeface="Arial" panose="020B0604020202020204" pitchFamily="34" charset="0"/>
              <a:buChar char="•"/>
              <a:defRPr/>
            </a:pPr>
            <a:endParaRPr lang="en-US" sz="1000" dirty="0"/>
          </a:p>
          <a:p>
            <a:pPr marL="457200" lvl="2" indent="-457200" algn="l" eaLnBrk="1" hangingPunct="1">
              <a:buFont typeface="Arial" panose="020B0604020202020204" pitchFamily="34" charset="0"/>
              <a:buChar char="•"/>
              <a:defRPr/>
            </a:pPr>
            <a:r>
              <a:rPr lang="en-US" sz="2800" dirty="0"/>
              <a:t>Honoraria or stipends</a:t>
            </a:r>
          </a:p>
          <a:p>
            <a:pPr marL="457200" lvl="2" indent="-457200" algn="l" eaLnBrk="1" hangingPunct="1">
              <a:buFont typeface="Arial" panose="020B0604020202020204" pitchFamily="34" charset="0"/>
              <a:buChar char="•"/>
              <a:defRPr/>
            </a:pPr>
            <a:endParaRPr lang="en-US" sz="1000" dirty="0"/>
          </a:p>
          <a:p>
            <a:pPr marL="457200" lvl="2" indent="-457200" algn="l" eaLnBrk="1" hangingPunct="1">
              <a:buFont typeface="Arial" panose="020B0604020202020204" pitchFamily="34" charset="0"/>
              <a:buChar char="•"/>
              <a:defRPr/>
            </a:pPr>
            <a:r>
              <a:rPr lang="en-US" sz="2800" dirty="0"/>
              <a:t>Funded or unfunded services</a:t>
            </a:r>
          </a:p>
          <a:p>
            <a:pPr marL="457200" lvl="2" indent="-457200" algn="l" eaLnBrk="1" hangingPunct="1">
              <a:buFont typeface="Arial" panose="020B0604020202020204" pitchFamily="34" charset="0"/>
              <a:buChar char="•"/>
              <a:defRPr/>
            </a:pPr>
            <a:endParaRPr lang="en-US" sz="1000" dirty="0"/>
          </a:p>
          <a:p>
            <a:pPr marL="457200" lvl="2" indent="-457200" algn="l" eaLnBrk="1" hangingPunct="1">
              <a:buFont typeface="Arial" panose="020B0604020202020204" pitchFamily="34" charset="0"/>
              <a:buChar char="•"/>
              <a:defRPr/>
            </a:pPr>
            <a:r>
              <a:rPr lang="en-US" sz="2800" dirty="0"/>
              <a:t>Foreign Collaborations</a:t>
            </a:r>
          </a:p>
          <a:p>
            <a:pPr lvl="2" algn="l" eaLnBrk="1" hangingPunct="1">
              <a:defRPr/>
            </a:pPr>
            <a:endParaRPr lang="en-US" sz="1000" dirty="0"/>
          </a:p>
          <a:p>
            <a:pPr marL="457200" lvl="2" indent="-457200" algn="l" eaLnBrk="1" hangingPunct="1">
              <a:buFont typeface="Arial" panose="020B0604020202020204" pitchFamily="34" charset="0"/>
              <a:buChar char="•"/>
              <a:defRPr/>
            </a:pPr>
            <a:r>
              <a:rPr lang="en-US" sz="2800" dirty="0"/>
              <a:t>Unauthorized foreign national access to US government information, equipment, and/or technologies</a:t>
            </a:r>
          </a:p>
          <a:p>
            <a:pPr marL="457200" lvl="2" indent="-457200" algn="l" eaLnBrk="1" hangingPunct="1">
              <a:buFont typeface="Arial" panose="020B0604020202020204" pitchFamily="34" charset="0"/>
              <a:buChar char="•"/>
              <a:defRPr/>
            </a:pPr>
            <a:endParaRPr lang="en-US" sz="2800" dirty="0"/>
          </a:p>
        </p:txBody>
      </p:sp>
    </p:spTree>
    <p:extLst>
      <p:ext uri="{BB962C8B-B14F-4D97-AF65-F5344CB8AC3E}">
        <p14:creationId xmlns:p14="http://schemas.microsoft.com/office/powerpoint/2010/main" val="138574164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1910A372-F03F-CCD9-FDA4-4339E6D87E90}"/>
              </a:ext>
            </a:extLst>
          </p:cNvPr>
          <p:cNvSpPr>
            <a:spLocks noGrp="1" noChangeArrowheads="1"/>
          </p:cNvSpPr>
          <p:nvPr>
            <p:ph type="title"/>
          </p:nvPr>
        </p:nvSpPr>
        <p:spPr>
          <a:xfrm>
            <a:off x="388910" y="359764"/>
            <a:ext cx="12293600" cy="2209800"/>
          </a:xfrm>
        </p:spPr>
        <p:txBody>
          <a:bodyPr/>
          <a:lstStyle/>
          <a:p>
            <a:pPr eaLnBrk="1" hangingPunct="1"/>
            <a:r>
              <a:rPr lang="en-US" altLang="en-US" sz="6600" dirty="0"/>
              <a:t>Disclosure/Reporting</a:t>
            </a:r>
            <a:br>
              <a:rPr lang="en-US" altLang="en-US" sz="6600" dirty="0"/>
            </a:br>
            <a:r>
              <a:rPr lang="en-US" altLang="en-US" sz="6600" dirty="0"/>
              <a:t>of Foreign Relationships</a:t>
            </a:r>
          </a:p>
        </p:txBody>
      </p:sp>
      <p:sp>
        <p:nvSpPr>
          <p:cNvPr id="3" name="Content Placeholder 2">
            <a:extLst>
              <a:ext uri="{FF2B5EF4-FFF2-40B4-BE49-F238E27FC236}">
                <a16:creationId xmlns:a16="http://schemas.microsoft.com/office/drawing/2014/main" id="{7D3B6A89-36DA-A6AF-6BAE-8B0004477B48}"/>
              </a:ext>
            </a:extLst>
          </p:cNvPr>
          <p:cNvSpPr>
            <a:spLocks noGrp="1"/>
          </p:cNvSpPr>
          <p:nvPr>
            <p:ph idx="1"/>
          </p:nvPr>
        </p:nvSpPr>
        <p:spPr>
          <a:xfrm>
            <a:off x="565122" y="2438400"/>
            <a:ext cx="11941175" cy="7467600"/>
          </a:xfrm>
        </p:spPr>
        <p:txBody>
          <a:bodyPr/>
          <a:lstStyle/>
          <a:p>
            <a:pPr lvl="1" algn="l" eaLnBrk="1" hangingPunct="1">
              <a:defRPr/>
            </a:pPr>
            <a:r>
              <a:rPr lang="en-US" sz="2800" dirty="0"/>
              <a:t>Various government agencies have identified foreign interests and activities that should be disclosed/reported, including:</a:t>
            </a:r>
          </a:p>
          <a:p>
            <a:pPr lvl="1" algn="l" eaLnBrk="1" hangingPunct="1">
              <a:defRPr/>
            </a:pPr>
            <a:endParaRPr lang="en-US" sz="1000" dirty="0"/>
          </a:p>
          <a:p>
            <a:pPr marL="457200" lvl="2" indent="-457200" algn="l" eaLnBrk="1" hangingPunct="1">
              <a:buFont typeface="Arial" panose="020B0604020202020204" pitchFamily="34" charset="0"/>
              <a:buChar char="•"/>
              <a:defRPr/>
            </a:pPr>
            <a:r>
              <a:rPr lang="en-US" sz="2800" dirty="0"/>
              <a:t>Foreign funding</a:t>
            </a:r>
          </a:p>
          <a:p>
            <a:pPr lvl="2" algn="l" eaLnBrk="1" hangingPunct="1">
              <a:defRPr/>
            </a:pPr>
            <a:endParaRPr lang="en-US" sz="1000" dirty="0"/>
          </a:p>
          <a:p>
            <a:pPr marL="457200" lvl="2" indent="-457200" algn="l" eaLnBrk="1" hangingPunct="1">
              <a:buFont typeface="Arial" panose="020B0604020202020204" pitchFamily="34" charset="0"/>
              <a:buChar char="•"/>
              <a:defRPr/>
            </a:pPr>
            <a:r>
              <a:rPr lang="en-US" sz="2800" dirty="0"/>
              <a:t>Unfunded (in-kind) resources </a:t>
            </a:r>
          </a:p>
          <a:p>
            <a:pPr marL="457200" lvl="2" indent="-457200" algn="l" eaLnBrk="1" hangingPunct="1">
              <a:buFont typeface="Arial" panose="020B0604020202020204" pitchFamily="34" charset="0"/>
              <a:buChar char="•"/>
              <a:defRPr/>
            </a:pPr>
            <a:endParaRPr lang="en-US" sz="1000" dirty="0"/>
          </a:p>
          <a:p>
            <a:pPr marL="457200" lvl="2" indent="-457200" algn="l" eaLnBrk="1" hangingPunct="1">
              <a:buFont typeface="Arial" panose="020B0604020202020204" pitchFamily="34" charset="0"/>
              <a:buChar char="•"/>
              <a:defRPr/>
            </a:pPr>
            <a:r>
              <a:rPr lang="en-US" sz="2800" dirty="0"/>
              <a:t>Unfunded services of visiting scholars, employees, and students</a:t>
            </a:r>
          </a:p>
          <a:p>
            <a:pPr lvl="2" algn="l" eaLnBrk="1" hangingPunct="1">
              <a:defRPr/>
            </a:pPr>
            <a:endParaRPr lang="en-US" sz="1000" dirty="0"/>
          </a:p>
          <a:p>
            <a:pPr marL="457200" lvl="2" indent="-457200" algn="l" eaLnBrk="1" hangingPunct="1">
              <a:buFont typeface="Arial" panose="020B0604020202020204" pitchFamily="34" charset="0"/>
              <a:buChar char="•"/>
              <a:defRPr/>
            </a:pPr>
            <a:r>
              <a:rPr lang="en-US" sz="4000" b="1" dirty="0"/>
              <a:t>Participation in foreign government entity and foreign government talent recruitment programs</a:t>
            </a:r>
          </a:p>
          <a:p>
            <a:pPr lvl="2" algn="l" eaLnBrk="1" hangingPunct="1">
              <a:defRPr/>
            </a:pPr>
            <a:endParaRPr lang="en-US" sz="1000" dirty="0"/>
          </a:p>
          <a:p>
            <a:pPr marL="457200" lvl="2" indent="-457200" algn="l" eaLnBrk="1" hangingPunct="1">
              <a:buFont typeface="Arial" panose="020B0604020202020204" pitchFamily="34" charset="0"/>
              <a:buChar char="•"/>
              <a:defRPr/>
            </a:pPr>
            <a:r>
              <a:rPr lang="en-US" sz="2800" dirty="0"/>
              <a:t>Foreign sponsored travel</a:t>
            </a:r>
          </a:p>
          <a:p>
            <a:pPr marL="457200" lvl="2" indent="-457200" algn="l" eaLnBrk="1" hangingPunct="1">
              <a:buFont typeface="Arial" panose="020B0604020202020204" pitchFamily="34" charset="0"/>
              <a:buChar char="•"/>
              <a:defRPr/>
            </a:pPr>
            <a:r>
              <a:rPr lang="en-US" sz="2800" dirty="0"/>
              <a:t>Honoraria or stipends</a:t>
            </a:r>
          </a:p>
          <a:p>
            <a:pPr marL="457200" lvl="2" indent="-457200" algn="l" eaLnBrk="1" hangingPunct="1">
              <a:buFont typeface="Arial" panose="020B0604020202020204" pitchFamily="34" charset="0"/>
              <a:buChar char="•"/>
              <a:defRPr/>
            </a:pPr>
            <a:endParaRPr lang="en-US" sz="1000" dirty="0"/>
          </a:p>
          <a:p>
            <a:pPr marL="457200" lvl="2" indent="-457200" algn="l" eaLnBrk="1" hangingPunct="1">
              <a:buFont typeface="Arial" panose="020B0604020202020204" pitchFamily="34" charset="0"/>
              <a:buChar char="•"/>
              <a:defRPr/>
            </a:pPr>
            <a:r>
              <a:rPr lang="en-US" sz="2800" dirty="0"/>
              <a:t>Funded or unfunded services</a:t>
            </a:r>
          </a:p>
          <a:p>
            <a:pPr marL="457200" lvl="2" indent="-457200" algn="l" eaLnBrk="1" hangingPunct="1">
              <a:buFont typeface="Arial" panose="020B0604020202020204" pitchFamily="34" charset="0"/>
              <a:buChar char="•"/>
              <a:defRPr/>
            </a:pPr>
            <a:endParaRPr lang="en-US" sz="1000" dirty="0"/>
          </a:p>
          <a:p>
            <a:pPr marL="457200" lvl="2" indent="-457200" algn="l" eaLnBrk="1" hangingPunct="1">
              <a:buFont typeface="Arial" panose="020B0604020202020204" pitchFamily="34" charset="0"/>
              <a:buChar char="•"/>
              <a:defRPr/>
            </a:pPr>
            <a:r>
              <a:rPr lang="en-US" sz="2800" dirty="0"/>
              <a:t>Foreign Collaborations</a:t>
            </a:r>
          </a:p>
          <a:p>
            <a:pPr lvl="2" algn="l" eaLnBrk="1" hangingPunct="1">
              <a:defRPr/>
            </a:pPr>
            <a:endParaRPr lang="en-US" sz="1000" dirty="0"/>
          </a:p>
          <a:p>
            <a:pPr marL="457200" lvl="2" indent="-457200" algn="l" eaLnBrk="1" hangingPunct="1">
              <a:buFont typeface="Arial" panose="020B0604020202020204" pitchFamily="34" charset="0"/>
              <a:buChar char="•"/>
              <a:defRPr/>
            </a:pPr>
            <a:r>
              <a:rPr lang="en-US" sz="2800" dirty="0"/>
              <a:t>Unauthorized foreign national access to US government information, equipment, and/or technologies</a:t>
            </a:r>
          </a:p>
          <a:p>
            <a:pPr marL="457200" lvl="2" indent="-457200" algn="l" eaLnBrk="1" hangingPunct="1">
              <a:buFont typeface="Arial" panose="020B0604020202020204" pitchFamily="34" charset="0"/>
              <a:buChar char="•"/>
              <a:defRPr/>
            </a:pPr>
            <a:endParaRPr lang="en-US" sz="2800" dirty="0"/>
          </a:p>
        </p:txBody>
      </p:sp>
      <p:sp>
        <p:nvSpPr>
          <p:cNvPr id="2" name="TextBox 1">
            <a:extLst>
              <a:ext uri="{FF2B5EF4-FFF2-40B4-BE49-F238E27FC236}">
                <a16:creationId xmlns:a16="http://schemas.microsoft.com/office/drawing/2014/main" id="{92586A31-AB12-B06A-945D-309F945B6854}"/>
              </a:ext>
            </a:extLst>
          </p:cNvPr>
          <p:cNvSpPr txBox="1"/>
          <p:nvPr/>
        </p:nvSpPr>
        <p:spPr>
          <a:xfrm rot="21071515">
            <a:off x="1811806" y="4326788"/>
            <a:ext cx="9982200" cy="3200876"/>
          </a:xfrm>
          <a:prstGeom prst="rect">
            <a:avLst/>
          </a:prstGeom>
          <a:solidFill>
            <a:schemeClr val="bg1">
              <a:alpha val="90000"/>
            </a:schemeClr>
          </a:solidFill>
          <a:ln w="79375" cmpd="dbl">
            <a:solidFill>
              <a:schemeClr val="tx1"/>
            </a:solidFill>
            <a:extLst>
              <a:ext uri="{C807C97D-BFC1-408E-A445-0C87EB9F89A2}">
                <ask:lineSketchStyleProps xmlns:ask="http://schemas.microsoft.com/office/drawing/2018/sketchyshapes" sd="1219033472">
                  <a:custGeom>
                    <a:avLst/>
                    <a:gdLst>
                      <a:gd name="connsiteX0" fmla="*/ 0 w 9982200"/>
                      <a:gd name="connsiteY0" fmla="*/ 0 h 2708434"/>
                      <a:gd name="connsiteX1" fmla="*/ 9982200 w 9982200"/>
                      <a:gd name="connsiteY1" fmla="*/ 0 h 2708434"/>
                      <a:gd name="connsiteX2" fmla="*/ 9982200 w 9982200"/>
                      <a:gd name="connsiteY2" fmla="*/ 2708434 h 2708434"/>
                      <a:gd name="connsiteX3" fmla="*/ 0 w 9982200"/>
                      <a:gd name="connsiteY3" fmla="*/ 2708434 h 2708434"/>
                      <a:gd name="connsiteX4" fmla="*/ 0 w 9982200"/>
                      <a:gd name="connsiteY4" fmla="*/ 0 h 270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200" h="2708434" fill="none" extrusionOk="0">
                        <a:moveTo>
                          <a:pt x="0" y="0"/>
                        </a:moveTo>
                        <a:cubicBezTo>
                          <a:pt x="3935110" y="-49533"/>
                          <a:pt x="5732839" y="-14809"/>
                          <a:pt x="9982200" y="0"/>
                        </a:cubicBezTo>
                        <a:cubicBezTo>
                          <a:pt x="10069839" y="829754"/>
                          <a:pt x="9909521" y="2415108"/>
                          <a:pt x="9982200" y="2708434"/>
                        </a:cubicBezTo>
                        <a:cubicBezTo>
                          <a:pt x="5561040" y="2660203"/>
                          <a:pt x="3758498" y="2792889"/>
                          <a:pt x="0" y="2708434"/>
                        </a:cubicBezTo>
                        <a:cubicBezTo>
                          <a:pt x="-38581" y="1400699"/>
                          <a:pt x="63341" y="531367"/>
                          <a:pt x="0" y="0"/>
                        </a:cubicBezTo>
                        <a:close/>
                      </a:path>
                      <a:path w="9982200" h="2708434" stroke="0" extrusionOk="0">
                        <a:moveTo>
                          <a:pt x="0" y="0"/>
                        </a:moveTo>
                        <a:cubicBezTo>
                          <a:pt x="2697488" y="118645"/>
                          <a:pt x="6494317" y="116012"/>
                          <a:pt x="9982200" y="0"/>
                        </a:cubicBezTo>
                        <a:cubicBezTo>
                          <a:pt x="9849318" y="959460"/>
                          <a:pt x="10067151" y="1929192"/>
                          <a:pt x="9982200" y="2708434"/>
                        </a:cubicBezTo>
                        <a:cubicBezTo>
                          <a:pt x="8578161" y="2843034"/>
                          <a:pt x="3979529" y="2551238"/>
                          <a:pt x="0" y="2708434"/>
                        </a:cubicBezTo>
                        <a:cubicBezTo>
                          <a:pt x="-20187" y="2225935"/>
                          <a:pt x="-152480" y="757872"/>
                          <a:pt x="0" y="0"/>
                        </a:cubicBezTo>
                        <a:close/>
                      </a:path>
                    </a:pathLst>
                  </a:custGeom>
                  <ask:type>
                    <ask:lineSketchNone/>
                  </ask:type>
                </ask:lineSketchStyleProps>
              </a:ext>
            </a:extLst>
          </a:ln>
        </p:spPr>
        <p:txBody>
          <a:bodyPr wrap="square" rtlCol="0">
            <a:spAutoFit/>
          </a:bodyPr>
          <a:lstStyle/>
          <a:p>
            <a:r>
              <a:rPr lang="en-US" sz="3200" b="1" dirty="0"/>
              <a:t>Those coming to the University of Utah on a J-1 Visa (i.e. Visiting Faculty, Visiting Scholars, International Students, etc.) will report information related to Foreign Talent Recruitment Programs through the Office of General Counsel (OGC) as part of their onboarding process</a:t>
            </a:r>
          </a:p>
          <a:p>
            <a:endParaRPr lang="en-US" dirty="0"/>
          </a:p>
        </p:txBody>
      </p:sp>
    </p:spTree>
    <p:extLst>
      <p:ext uri="{BB962C8B-B14F-4D97-AF65-F5344CB8AC3E}">
        <p14:creationId xmlns:p14="http://schemas.microsoft.com/office/powerpoint/2010/main" val="162207063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1910A372-F03F-CCD9-FDA4-4339E6D87E90}"/>
              </a:ext>
            </a:extLst>
          </p:cNvPr>
          <p:cNvSpPr>
            <a:spLocks noGrp="1" noChangeArrowheads="1"/>
          </p:cNvSpPr>
          <p:nvPr>
            <p:ph type="title"/>
          </p:nvPr>
        </p:nvSpPr>
        <p:spPr>
          <a:xfrm>
            <a:off x="388910" y="359764"/>
            <a:ext cx="12293600" cy="2209800"/>
          </a:xfrm>
        </p:spPr>
        <p:txBody>
          <a:bodyPr/>
          <a:lstStyle/>
          <a:p>
            <a:pPr eaLnBrk="1" hangingPunct="1"/>
            <a:r>
              <a:rPr lang="en-US" altLang="en-US" sz="6600" dirty="0"/>
              <a:t>Disclosure/Reporting</a:t>
            </a:r>
            <a:br>
              <a:rPr lang="en-US" altLang="en-US" sz="6600" dirty="0"/>
            </a:br>
            <a:r>
              <a:rPr lang="en-US" altLang="en-US" sz="6600" dirty="0"/>
              <a:t>of Foreign Relationships</a:t>
            </a:r>
          </a:p>
        </p:txBody>
      </p:sp>
      <p:sp>
        <p:nvSpPr>
          <p:cNvPr id="3" name="Content Placeholder 2">
            <a:extLst>
              <a:ext uri="{FF2B5EF4-FFF2-40B4-BE49-F238E27FC236}">
                <a16:creationId xmlns:a16="http://schemas.microsoft.com/office/drawing/2014/main" id="{7D3B6A89-36DA-A6AF-6BAE-8B0004477B48}"/>
              </a:ext>
            </a:extLst>
          </p:cNvPr>
          <p:cNvSpPr>
            <a:spLocks noGrp="1"/>
          </p:cNvSpPr>
          <p:nvPr>
            <p:ph idx="1"/>
          </p:nvPr>
        </p:nvSpPr>
        <p:spPr>
          <a:xfrm>
            <a:off x="565122" y="2438400"/>
            <a:ext cx="11941175" cy="7467600"/>
          </a:xfrm>
        </p:spPr>
        <p:txBody>
          <a:bodyPr/>
          <a:lstStyle/>
          <a:p>
            <a:pPr lvl="1" algn="l" eaLnBrk="1" hangingPunct="1">
              <a:defRPr/>
            </a:pPr>
            <a:r>
              <a:rPr lang="en-US" sz="2800" dirty="0"/>
              <a:t>Various government agencies have identified foreign interests and activities that should be disclosed/reported, including:</a:t>
            </a:r>
          </a:p>
          <a:p>
            <a:pPr lvl="1" algn="l" eaLnBrk="1" hangingPunct="1">
              <a:defRPr/>
            </a:pPr>
            <a:endParaRPr lang="en-US" sz="1000" dirty="0"/>
          </a:p>
          <a:p>
            <a:pPr marL="457200" lvl="2" indent="-457200" algn="l" eaLnBrk="1" hangingPunct="1">
              <a:buFont typeface="Arial" panose="020B0604020202020204" pitchFamily="34" charset="0"/>
              <a:buChar char="•"/>
              <a:defRPr/>
            </a:pPr>
            <a:r>
              <a:rPr lang="en-US" sz="2800" dirty="0"/>
              <a:t>Foreign funding</a:t>
            </a:r>
          </a:p>
          <a:p>
            <a:pPr lvl="2" algn="l" eaLnBrk="1" hangingPunct="1">
              <a:defRPr/>
            </a:pPr>
            <a:endParaRPr lang="en-US" sz="1000" dirty="0"/>
          </a:p>
          <a:p>
            <a:pPr marL="457200" lvl="2" indent="-457200" algn="l" eaLnBrk="1" hangingPunct="1">
              <a:buFont typeface="Arial" panose="020B0604020202020204" pitchFamily="34" charset="0"/>
              <a:buChar char="•"/>
              <a:defRPr/>
            </a:pPr>
            <a:r>
              <a:rPr lang="en-US" sz="2800" dirty="0"/>
              <a:t>Unfunded (in-kind) resources </a:t>
            </a:r>
          </a:p>
          <a:p>
            <a:pPr marL="457200" lvl="2" indent="-457200" algn="l" eaLnBrk="1" hangingPunct="1">
              <a:buFont typeface="Arial" panose="020B0604020202020204" pitchFamily="34" charset="0"/>
              <a:buChar char="•"/>
              <a:defRPr/>
            </a:pPr>
            <a:endParaRPr lang="en-US" sz="1000" dirty="0"/>
          </a:p>
          <a:p>
            <a:pPr marL="457200" lvl="2" indent="-457200" algn="l" eaLnBrk="1" hangingPunct="1">
              <a:buFont typeface="Arial" panose="020B0604020202020204" pitchFamily="34" charset="0"/>
              <a:buChar char="•"/>
              <a:defRPr/>
            </a:pPr>
            <a:r>
              <a:rPr lang="en-US" sz="2800" dirty="0"/>
              <a:t>Unfunded services of visiting scholars, employees, and students</a:t>
            </a:r>
          </a:p>
          <a:p>
            <a:pPr lvl="2" algn="l" eaLnBrk="1" hangingPunct="1">
              <a:defRPr/>
            </a:pPr>
            <a:endParaRPr lang="en-US" sz="1000" dirty="0"/>
          </a:p>
          <a:p>
            <a:pPr marL="457200" lvl="2" indent="-457200" algn="l" eaLnBrk="1" hangingPunct="1">
              <a:buFont typeface="Arial" panose="020B0604020202020204" pitchFamily="34" charset="0"/>
              <a:buChar char="•"/>
              <a:defRPr/>
            </a:pPr>
            <a:r>
              <a:rPr lang="en-US" sz="4000" b="1" dirty="0"/>
              <a:t>Participation in foreign government entity and foreign government talent recruitment programs</a:t>
            </a:r>
          </a:p>
          <a:p>
            <a:pPr lvl="2" algn="l" eaLnBrk="1" hangingPunct="1">
              <a:defRPr/>
            </a:pPr>
            <a:endParaRPr lang="en-US" sz="1000" dirty="0"/>
          </a:p>
          <a:p>
            <a:pPr marL="457200" lvl="2" indent="-457200" algn="l" eaLnBrk="1" hangingPunct="1">
              <a:buFont typeface="Arial" panose="020B0604020202020204" pitchFamily="34" charset="0"/>
              <a:buChar char="•"/>
              <a:defRPr/>
            </a:pPr>
            <a:r>
              <a:rPr lang="en-US" sz="2800" dirty="0"/>
              <a:t>Foreign sponsored travel</a:t>
            </a:r>
          </a:p>
          <a:p>
            <a:pPr marL="457200" lvl="2" indent="-457200" algn="l" eaLnBrk="1" hangingPunct="1">
              <a:buFont typeface="Arial" panose="020B0604020202020204" pitchFamily="34" charset="0"/>
              <a:buChar char="•"/>
              <a:defRPr/>
            </a:pPr>
            <a:r>
              <a:rPr lang="en-US" sz="2800" dirty="0"/>
              <a:t>Honoraria or stipends</a:t>
            </a:r>
          </a:p>
          <a:p>
            <a:pPr marL="457200" lvl="2" indent="-457200" algn="l" eaLnBrk="1" hangingPunct="1">
              <a:buFont typeface="Arial" panose="020B0604020202020204" pitchFamily="34" charset="0"/>
              <a:buChar char="•"/>
              <a:defRPr/>
            </a:pPr>
            <a:endParaRPr lang="en-US" sz="1000" dirty="0"/>
          </a:p>
          <a:p>
            <a:pPr marL="457200" lvl="2" indent="-457200" algn="l" eaLnBrk="1" hangingPunct="1">
              <a:buFont typeface="Arial" panose="020B0604020202020204" pitchFamily="34" charset="0"/>
              <a:buChar char="•"/>
              <a:defRPr/>
            </a:pPr>
            <a:r>
              <a:rPr lang="en-US" sz="2800" dirty="0"/>
              <a:t>Funded or unfunded services</a:t>
            </a:r>
          </a:p>
          <a:p>
            <a:pPr marL="457200" lvl="2" indent="-457200" algn="l" eaLnBrk="1" hangingPunct="1">
              <a:buFont typeface="Arial" panose="020B0604020202020204" pitchFamily="34" charset="0"/>
              <a:buChar char="•"/>
              <a:defRPr/>
            </a:pPr>
            <a:endParaRPr lang="en-US" sz="1000" dirty="0"/>
          </a:p>
          <a:p>
            <a:pPr marL="457200" lvl="2" indent="-457200" algn="l" eaLnBrk="1" hangingPunct="1">
              <a:buFont typeface="Arial" panose="020B0604020202020204" pitchFamily="34" charset="0"/>
              <a:buChar char="•"/>
              <a:defRPr/>
            </a:pPr>
            <a:r>
              <a:rPr lang="en-US" sz="2800" dirty="0"/>
              <a:t>Foreign Collaborations</a:t>
            </a:r>
          </a:p>
          <a:p>
            <a:pPr lvl="2" algn="l" eaLnBrk="1" hangingPunct="1">
              <a:defRPr/>
            </a:pPr>
            <a:endParaRPr lang="en-US" sz="1000" dirty="0"/>
          </a:p>
          <a:p>
            <a:pPr marL="457200" lvl="2" indent="-457200" algn="l" eaLnBrk="1" hangingPunct="1">
              <a:buFont typeface="Arial" panose="020B0604020202020204" pitchFamily="34" charset="0"/>
              <a:buChar char="•"/>
              <a:defRPr/>
            </a:pPr>
            <a:r>
              <a:rPr lang="en-US" sz="2800" dirty="0"/>
              <a:t>Unauthorized foreign national access to US government information, equipment, and/or technologies</a:t>
            </a:r>
          </a:p>
          <a:p>
            <a:pPr marL="457200" lvl="2" indent="-457200" algn="l" eaLnBrk="1" hangingPunct="1">
              <a:buFont typeface="Arial" panose="020B0604020202020204" pitchFamily="34" charset="0"/>
              <a:buChar char="•"/>
              <a:defRPr/>
            </a:pPr>
            <a:endParaRPr lang="en-US" sz="2800" dirty="0"/>
          </a:p>
        </p:txBody>
      </p:sp>
      <p:sp>
        <p:nvSpPr>
          <p:cNvPr id="2" name="TextBox 1">
            <a:extLst>
              <a:ext uri="{FF2B5EF4-FFF2-40B4-BE49-F238E27FC236}">
                <a16:creationId xmlns:a16="http://schemas.microsoft.com/office/drawing/2014/main" id="{92586A31-AB12-B06A-945D-309F945B6854}"/>
              </a:ext>
            </a:extLst>
          </p:cNvPr>
          <p:cNvSpPr txBox="1"/>
          <p:nvPr/>
        </p:nvSpPr>
        <p:spPr>
          <a:xfrm rot="21071515">
            <a:off x="1811806" y="4326788"/>
            <a:ext cx="9982200" cy="3200876"/>
          </a:xfrm>
          <a:prstGeom prst="rect">
            <a:avLst/>
          </a:prstGeom>
          <a:solidFill>
            <a:schemeClr val="bg1">
              <a:alpha val="43000"/>
            </a:schemeClr>
          </a:solidFill>
          <a:ln w="79375" cmpd="dbl">
            <a:solidFill>
              <a:schemeClr val="tx1"/>
            </a:solidFill>
            <a:extLst>
              <a:ext uri="{C807C97D-BFC1-408E-A445-0C87EB9F89A2}">
                <ask:lineSketchStyleProps xmlns:ask="http://schemas.microsoft.com/office/drawing/2018/sketchyshapes" sd="1219033472">
                  <a:custGeom>
                    <a:avLst/>
                    <a:gdLst>
                      <a:gd name="connsiteX0" fmla="*/ 0 w 9982200"/>
                      <a:gd name="connsiteY0" fmla="*/ 0 h 2708434"/>
                      <a:gd name="connsiteX1" fmla="*/ 9982200 w 9982200"/>
                      <a:gd name="connsiteY1" fmla="*/ 0 h 2708434"/>
                      <a:gd name="connsiteX2" fmla="*/ 9982200 w 9982200"/>
                      <a:gd name="connsiteY2" fmla="*/ 2708434 h 2708434"/>
                      <a:gd name="connsiteX3" fmla="*/ 0 w 9982200"/>
                      <a:gd name="connsiteY3" fmla="*/ 2708434 h 2708434"/>
                      <a:gd name="connsiteX4" fmla="*/ 0 w 9982200"/>
                      <a:gd name="connsiteY4" fmla="*/ 0 h 270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200" h="2708434" fill="none" extrusionOk="0">
                        <a:moveTo>
                          <a:pt x="0" y="0"/>
                        </a:moveTo>
                        <a:cubicBezTo>
                          <a:pt x="3935110" y="-49533"/>
                          <a:pt x="5732839" y="-14809"/>
                          <a:pt x="9982200" y="0"/>
                        </a:cubicBezTo>
                        <a:cubicBezTo>
                          <a:pt x="10069839" y="829754"/>
                          <a:pt x="9909521" y="2415108"/>
                          <a:pt x="9982200" y="2708434"/>
                        </a:cubicBezTo>
                        <a:cubicBezTo>
                          <a:pt x="5561040" y="2660203"/>
                          <a:pt x="3758498" y="2792889"/>
                          <a:pt x="0" y="2708434"/>
                        </a:cubicBezTo>
                        <a:cubicBezTo>
                          <a:pt x="-38581" y="1400699"/>
                          <a:pt x="63341" y="531367"/>
                          <a:pt x="0" y="0"/>
                        </a:cubicBezTo>
                        <a:close/>
                      </a:path>
                      <a:path w="9982200" h="2708434" stroke="0" extrusionOk="0">
                        <a:moveTo>
                          <a:pt x="0" y="0"/>
                        </a:moveTo>
                        <a:cubicBezTo>
                          <a:pt x="2697488" y="118645"/>
                          <a:pt x="6494317" y="116012"/>
                          <a:pt x="9982200" y="0"/>
                        </a:cubicBezTo>
                        <a:cubicBezTo>
                          <a:pt x="9849318" y="959460"/>
                          <a:pt x="10067151" y="1929192"/>
                          <a:pt x="9982200" y="2708434"/>
                        </a:cubicBezTo>
                        <a:cubicBezTo>
                          <a:pt x="8578161" y="2843034"/>
                          <a:pt x="3979529" y="2551238"/>
                          <a:pt x="0" y="2708434"/>
                        </a:cubicBezTo>
                        <a:cubicBezTo>
                          <a:pt x="-20187" y="2225935"/>
                          <a:pt x="-152480" y="757872"/>
                          <a:pt x="0" y="0"/>
                        </a:cubicBezTo>
                        <a:close/>
                      </a:path>
                    </a:pathLst>
                  </a:custGeom>
                  <ask:type>
                    <ask:lineSketchNone/>
                  </ask:type>
                </ask:lineSketchStyleProps>
              </a:ext>
            </a:extLst>
          </a:ln>
        </p:spPr>
        <p:txBody>
          <a:bodyPr wrap="square" rtlCol="0">
            <a:spAutoFit/>
          </a:bodyPr>
          <a:lstStyle/>
          <a:p>
            <a:r>
              <a:rPr lang="en-US" sz="3200" b="1" dirty="0"/>
              <a:t>Those coming to the University of Utah on a J-1 Visa (i.e. Visiting Faculty, Visiting Scholars, International Students, etc.) will report information related to Foreign Talent Recruitment Programs through the Office of General Counsel (OGC) as part of their onboarding process</a:t>
            </a:r>
          </a:p>
          <a:p>
            <a:endParaRPr lang="en-US" dirty="0"/>
          </a:p>
        </p:txBody>
      </p:sp>
      <p:sp>
        <p:nvSpPr>
          <p:cNvPr id="4" name="TextBox 3">
            <a:extLst>
              <a:ext uri="{FF2B5EF4-FFF2-40B4-BE49-F238E27FC236}">
                <a16:creationId xmlns:a16="http://schemas.microsoft.com/office/drawing/2014/main" id="{73AB59B8-B050-FA75-BD48-E27B9D928783}"/>
              </a:ext>
            </a:extLst>
          </p:cNvPr>
          <p:cNvSpPr txBox="1"/>
          <p:nvPr/>
        </p:nvSpPr>
        <p:spPr>
          <a:xfrm rot="941266">
            <a:off x="1732016" y="3986716"/>
            <a:ext cx="9982200" cy="2215991"/>
          </a:xfrm>
          <a:prstGeom prst="rect">
            <a:avLst/>
          </a:prstGeom>
          <a:solidFill>
            <a:schemeClr val="bg1">
              <a:alpha val="90000"/>
            </a:schemeClr>
          </a:solidFill>
          <a:ln w="79375" cmpd="dbl">
            <a:solidFill>
              <a:schemeClr val="tx1"/>
            </a:solidFill>
            <a:extLst>
              <a:ext uri="{C807C97D-BFC1-408E-A445-0C87EB9F89A2}">
                <ask:lineSketchStyleProps xmlns:ask="http://schemas.microsoft.com/office/drawing/2018/sketchyshapes" sd="1219033472">
                  <a:custGeom>
                    <a:avLst/>
                    <a:gdLst>
                      <a:gd name="connsiteX0" fmla="*/ 0 w 9982200"/>
                      <a:gd name="connsiteY0" fmla="*/ 0 h 2708434"/>
                      <a:gd name="connsiteX1" fmla="*/ 9982200 w 9982200"/>
                      <a:gd name="connsiteY1" fmla="*/ 0 h 2708434"/>
                      <a:gd name="connsiteX2" fmla="*/ 9982200 w 9982200"/>
                      <a:gd name="connsiteY2" fmla="*/ 2708434 h 2708434"/>
                      <a:gd name="connsiteX3" fmla="*/ 0 w 9982200"/>
                      <a:gd name="connsiteY3" fmla="*/ 2708434 h 2708434"/>
                      <a:gd name="connsiteX4" fmla="*/ 0 w 9982200"/>
                      <a:gd name="connsiteY4" fmla="*/ 0 h 270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200" h="2708434" fill="none" extrusionOk="0">
                        <a:moveTo>
                          <a:pt x="0" y="0"/>
                        </a:moveTo>
                        <a:cubicBezTo>
                          <a:pt x="3935110" y="-49533"/>
                          <a:pt x="5732839" y="-14809"/>
                          <a:pt x="9982200" y="0"/>
                        </a:cubicBezTo>
                        <a:cubicBezTo>
                          <a:pt x="10069839" y="829754"/>
                          <a:pt x="9909521" y="2415108"/>
                          <a:pt x="9982200" y="2708434"/>
                        </a:cubicBezTo>
                        <a:cubicBezTo>
                          <a:pt x="5561040" y="2660203"/>
                          <a:pt x="3758498" y="2792889"/>
                          <a:pt x="0" y="2708434"/>
                        </a:cubicBezTo>
                        <a:cubicBezTo>
                          <a:pt x="-38581" y="1400699"/>
                          <a:pt x="63341" y="531367"/>
                          <a:pt x="0" y="0"/>
                        </a:cubicBezTo>
                        <a:close/>
                      </a:path>
                      <a:path w="9982200" h="2708434" stroke="0" extrusionOk="0">
                        <a:moveTo>
                          <a:pt x="0" y="0"/>
                        </a:moveTo>
                        <a:cubicBezTo>
                          <a:pt x="2697488" y="118645"/>
                          <a:pt x="6494317" y="116012"/>
                          <a:pt x="9982200" y="0"/>
                        </a:cubicBezTo>
                        <a:cubicBezTo>
                          <a:pt x="9849318" y="959460"/>
                          <a:pt x="10067151" y="1929192"/>
                          <a:pt x="9982200" y="2708434"/>
                        </a:cubicBezTo>
                        <a:cubicBezTo>
                          <a:pt x="8578161" y="2843034"/>
                          <a:pt x="3979529" y="2551238"/>
                          <a:pt x="0" y="2708434"/>
                        </a:cubicBezTo>
                        <a:cubicBezTo>
                          <a:pt x="-20187" y="2225935"/>
                          <a:pt x="-152480" y="757872"/>
                          <a:pt x="0" y="0"/>
                        </a:cubicBezTo>
                        <a:close/>
                      </a:path>
                    </a:pathLst>
                  </a:custGeom>
                  <ask:type>
                    <ask:lineSketchNone/>
                  </ask:type>
                </ask:lineSketchStyleProps>
              </a:ext>
            </a:extLst>
          </a:ln>
        </p:spPr>
        <p:txBody>
          <a:bodyPr wrap="square" rtlCol="0">
            <a:spAutoFit/>
          </a:bodyPr>
          <a:lstStyle/>
          <a:p>
            <a:r>
              <a:rPr lang="en-US" sz="3200" b="1" dirty="0"/>
              <a:t>Reporting of foreign relationships may be required from some funding sources through the Office of Sponsored Projects (OSP).</a:t>
            </a:r>
          </a:p>
          <a:p>
            <a:endParaRPr lang="en-US" dirty="0"/>
          </a:p>
        </p:txBody>
      </p:sp>
    </p:spTree>
    <p:extLst>
      <p:ext uri="{BB962C8B-B14F-4D97-AF65-F5344CB8AC3E}">
        <p14:creationId xmlns:p14="http://schemas.microsoft.com/office/powerpoint/2010/main" val="1631657514"/>
      </p:ext>
    </p:extLst>
  </p:cSld>
  <p:clrMapOvr>
    <a:masterClrMapping/>
  </p:clrMapOvr>
  <p:transition/>
</p:sld>
</file>

<file path=ppt/theme/theme1.xml><?xml version="1.0" encoding="utf-8"?>
<a:theme xmlns:a="http://schemas.openxmlformats.org/drawingml/2006/main" name="Title &amp; Subtitle">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a:majorFont>
        <a:latin typeface="Gill Sans Light"/>
        <a:ea typeface="ヒラギノ角ゴ ProN W3"/>
        <a:cs typeface=""/>
      </a:majorFont>
      <a:minorFont>
        <a:latin typeface="Gill Sans Light"/>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itle, Bullets &amp; Photo">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Bullets &amp; Photo">
      <a:majorFont>
        <a:latin typeface="Gill Sans Light"/>
        <a:ea typeface="ヒラギノ角ゴ ProN W3"/>
        <a:cs typeface=""/>
      </a:majorFont>
      <a:minorFont>
        <a:latin typeface="Gill Sans Light"/>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Bullets">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ullets">
      <a:majorFont>
        <a:latin typeface="Gill Sans Light"/>
        <a:ea typeface="ヒラギノ角ゴ ProN W3"/>
        <a:cs typeface=""/>
      </a:majorFont>
      <a:minorFont>
        <a:latin typeface="Gill Sans Light"/>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Blan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lank">
      <a:majorFont>
        <a:latin typeface="Gill Sans Light"/>
        <a:ea typeface="ヒラギノ角ゴ ProN W3"/>
        <a:cs typeface=""/>
      </a:majorFont>
      <a:minorFont>
        <a:latin typeface="Gill Sans Light"/>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Blank - Plain">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lank - Plain">
      <a:majorFont>
        <a:latin typeface="Gill Sans Light"/>
        <a:ea typeface="ヒラギノ角ゴ ProN W3"/>
        <a:cs typeface=""/>
      </a:majorFont>
      <a:minorFont>
        <a:latin typeface="Gill Sans Light"/>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lnDef>
  </a:objectDefaults>
  <a:extraClrSchemeLst>
    <a:extraClrScheme>
      <a:clrScheme name="Blank - Pl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itle - Top">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Top">
      <a:majorFont>
        <a:latin typeface="Gill Sans Light"/>
        <a:ea typeface="ヒラギノ角ゴ ProN W3"/>
        <a:cs typeface=""/>
      </a:majorFont>
      <a:minorFont>
        <a:latin typeface="Gill Sans Light"/>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itle - Top - Medallion">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Top - Medallion">
      <a:majorFont>
        <a:latin typeface="Gill Sans Light"/>
        <a:ea typeface="ヒラギノ角ゴ ProN W3"/>
        <a:cs typeface=""/>
      </a:majorFont>
      <a:minorFont>
        <a:latin typeface="Gill Sans Light"/>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lnDef>
  </a:objectDefaults>
  <a:extraClrSchemeLst>
    <a:extraClrScheme>
      <a:clrScheme name="Title - Top - Medall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Subtitle - Photo">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 Photo">
      <a:majorFont>
        <a:latin typeface="Gill Sans Light"/>
        <a:ea typeface="ヒラギノ角ゴ ProN W3"/>
        <a:cs typeface=""/>
      </a:majorFont>
      <a:minorFont>
        <a:latin typeface="Gill Sans Light"/>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lnDef>
  </a:objectDefaults>
  <a:extraClrSchemeLst>
    <a:extraClrScheme>
      <a:clrScheme name="Title &amp; Subtitle -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hoto - Vertica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Vertical">
      <a:majorFont>
        <a:latin typeface="Gill Sans Light"/>
        <a:ea typeface="ヒラギノ角ゴ ProN W3"/>
        <a:cs typeface=""/>
      </a:majorFont>
      <a:minorFont>
        <a:latin typeface="Gill Sans Light"/>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 Center">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Center">
      <a:majorFont>
        <a:latin typeface="Gill Sans Light"/>
        <a:ea typeface="ヒラギノ角ゴ ProN W3"/>
        <a:cs typeface=""/>
      </a:majorFont>
      <a:minorFont>
        <a:latin typeface="Gill Sans Light"/>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hoto - Horizonta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Horizontal">
      <a:majorFont>
        <a:latin typeface="Gill Sans Light"/>
        <a:ea typeface="ヒラギノ角ゴ ProN W3"/>
        <a:cs typeface=""/>
      </a:majorFont>
      <a:minorFont>
        <a:latin typeface="Gill Sans Light"/>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itle &amp; Bullets">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a:majorFont>
        <a:latin typeface="Gill Sans Light"/>
        <a:ea typeface="ヒラギノ角ゴ ProN W3"/>
        <a:cs typeface=""/>
      </a:majorFont>
      <a:minorFont>
        <a:latin typeface="Gill Sans Light"/>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itle &amp; Bullets - Righ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Right">
      <a:majorFont>
        <a:latin typeface="Gill Sans Light"/>
        <a:ea typeface="ヒラギノ角ゴ ProN W3"/>
        <a:cs typeface=""/>
      </a:majorFont>
      <a:minorFont>
        <a:latin typeface="Gill Sans Light"/>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itle &amp; Bullets - 2 Column">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2 Column">
      <a:majorFont>
        <a:latin typeface="Gill Sans Light"/>
        <a:ea typeface="ヒラギノ角ゴ ProN W3"/>
        <a:cs typeface=""/>
      </a:majorFont>
      <a:minorFont>
        <a:latin typeface="Gill Sans Light"/>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itle &amp; Bullets - Lef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Left">
      <a:majorFont>
        <a:latin typeface="Gill Sans Light"/>
        <a:ea typeface="ヒラギノ角ゴ ProN W3"/>
        <a:cs typeface=""/>
      </a:majorFont>
      <a:minorFont>
        <a:latin typeface="Gill Sans Light"/>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414141"/>
            </a:solidFill>
            <a:effectLst/>
            <a:latin typeface="Gill Sans Light" panose="020B0302020104020203" pitchFamily="34" charset="-79"/>
            <a:ea typeface="ヒラギノ角ゴ ProN W3" panose="020B0300000000000000" pitchFamily="34" charset="-128"/>
            <a:sym typeface="Gill Sans Light" panose="020B0302020104020203" pitchFamily="34" charset="-79"/>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28726</TotalTime>
  <Pages>0</Pages>
  <Words>928</Words>
  <Characters>0</Characters>
  <Application>Microsoft Macintosh PowerPoint</Application>
  <PresentationFormat>Custom</PresentationFormat>
  <Lines>0</Lines>
  <Paragraphs>162</Paragraphs>
  <Slides>13</Slides>
  <Notes>0</Notes>
  <HiddenSlides>0</HiddenSlides>
  <MMClips>0</MMClips>
  <ScaleCrop>false</ScaleCrop>
  <HeadingPairs>
    <vt:vector size="6" baseType="variant">
      <vt:variant>
        <vt:lpstr>Fonts Used</vt:lpstr>
      </vt:variant>
      <vt:variant>
        <vt:i4>3</vt:i4>
      </vt:variant>
      <vt:variant>
        <vt:lpstr>Theme</vt:lpstr>
      </vt:variant>
      <vt:variant>
        <vt:i4>15</vt:i4>
      </vt:variant>
      <vt:variant>
        <vt:lpstr>Slide Titles</vt:lpstr>
      </vt:variant>
      <vt:variant>
        <vt:i4>13</vt:i4>
      </vt:variant>
    </vt:vector>
  </HeadingPairs>
  <TitlesOfParts>
    <vt:vector size="31" baseType="lpstr">
      <vt:lpstr>Arial</vt:lpstr>
      <vt:lpstr>Calibri</vt:lpstr>
      <vt:lpstr>Gill Sans Light</vt:lpstr>
      <vt:lpstr>Title &amp; Subtitle</vt:lpstr>
      <vt:lpstr>Title &amp; Subtitle - Photo</vt:lpstr>
      <vt:lpstr>Photo - Vertical</vt:lpstr>
      <vt:lpstr>Title - Center</vt:lpstr>
      <vt:lpstr>Photo - Horizontal</vt:lpstr>
      <vt:lpstr>Title &amp; Bullets</vt:lpstr>
      <vt:lpstr>Title &amp; Bullets - Right</vt:lpstr>
      <vt:lpstr>Title &amp; Bullets - 2 Column</vt:lpstr>
      <vt:lpstr>Title &amp; Bullets - Left</vt:lpstr>
      <vt:lpstr>Title, Bullets &amp; Photo</vt:lpstr>
      <vt:lpstr>Bullets</vt:lpstr>
      <vt:lpstr>Blank</vt:lpstr>
      <vt:lpstr>Blank - Plain</vt:lpstr>
      <vt:lpstr>Title - Top</vt:lpstr>
      <vt:lpstr>Title - Top - Medallion</vt:lpstr>
      <vt:lpstr>PowerPoint Presentation</vt:lpstr>
      <vt:lpstr>Foreign Talent Recruitment Programs FTRPs</vt:lpstr>
      <vt:lpstr>Malign Foreign Talent Recruitment Programs MFTRPs</vt:lpstr>
      <vt:lpstr>Potential Risks Associated with FTRPs</vt:lpstr>
      <vt:lpstr>Potential Risks Associated with FTRPs</vt:lpstr>
      <vt:lpstr>Disclosure/Reporting</vt:lpstr>
      <vt:lpstr>Disclosure/Reporting of Foreign Relationships</vt:lpstr>
      <vt:lpstr>Disclosure/Reporting of Foreign Relationships</vt:lpstr>
      <vt:lpstr>Disclosure/Reporting of Foreign Relationships</vt:lpstr>
      <vt:lpstr>Disclosure/Reporting of Foreign Relationships</vt:lpstr>
      <vt:lpstr>Disclosure/Reporting of Foreign Relationships</vt:lpstr>
      <vt:lpstr>http://brr.utah.edu/</vt:lpstr>
      <vt:lpstr> email:  foreigninfluence@utah.edu   phone:  801-213-7092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Influence</dc:title>
  <dc:subject/>
  <dc:creator/>
  <cp:keywords/>
  <dc:description/>
  <cp:lastModifiedBy>Trent Foxley</cp:lastModifiedBy>
  <cp:revision>148</cp:revision>
  <cp:lastPrinted>2022-04-05T17:13:51Z</cp:lastPrinted>
  <dcterms:modified xsi:type="dcterms:W3CDTF">2024-05-21T17:48:33Z</dcterms:modified>
</cp:coreProperties>
</file>